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62" r:id="rId7"/>
    <p:sldId id="258" r:id="rId8"/>
    <p:sldId id="259" r:id="rId9"/>
    <p:sldId id="261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5057471-D61E-5A87-9CFC-C277103E63F4}" v="8" dt="2021-01-08T16:56:13.8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e Mackrell" userId="S::kate.betts@binfieldschool.com::2b153de6-ef0f-4b44-9917-e38160d6f610" providerId="AD" clId="Web-{C5057471-D61E-5A87-9CFC-C277103E63F4}"/>
    <pc:docChg chg="addSld modSld sldOrd">
      <pc:chgData name="Kate Mackrell" userId="S::kate.betts@binfieldschool.com::2b153de6-ef0f-4b44-9917-e38160d6f610" providerId="AD" clId="Web-{C5057471-D61E-5A87-9CFC-C277103E63F4}" dt="2021-01-08T16:56:13.883" v="7"/>
      <pc:docMkLst>
        <pc:docMk/>
      </pc:docMkLst>
      <pc:sldChg chg="modSp add replId">
        <pc:chgData name="Kate Mackrell" userId="S::kate.betts@binfieldschool.com::2b153de6-ef0f-4b44-9917-e38160d6f610" providerId="AD" clId="Web-{C5057471-D61E-5A87-9CFC-C277103E63F4}" dt="2021-01-08T16:51:19.610" v="3" actId="20577"/>
        <pc:sldMkLst>
          <pc:docMk/>
          <pc:sldMk cId="1127294322" sldId="260"/>
        </pc:sldMkLst>
        <pc:spChg chg="mod">
          <ac:chgData name="Kate Mackrell" userId="S::kate.betts@binfieldschool.com::2b153de6-ef0f-4b44-9917-e38160d6f610" providerId="AD" clId="Web-{C5057471-D61E-5A87-9CFC-C277103E63F4}" dt="2021-01-08T16:51:19.610" v="3" actId="20577"/>
          <ac:spMkLst>
            <pc:docMk/>
            <pc:sldMk cId="1127294322" sldId="260"/>
            <ac:spMk id="3" creationId="{00000000-0000-0000-0000-000000000000}"/>
          </ac:spMkLst>
        </pc:spChg>
      </pc:sldChg>
      <pc:sldChg chg="add ord replId">
        <pc:chgData name="Kate Mackrell" userId="S::kate.betts@binfieldschool.com::2b153de6-ef0f-4b44-9917-e38160d6f610" providerId="AD" clId="Web-{C5057471-D61E-5A87-9CFC-C277103E63F4}" dt="2021-01-08T16:56:13.883" v="7"/>
        <pc:sldMkLst>
          <pc:docMk/>
          <pc:sldMk cId="3455956366" sldId="261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7AFFB9B-9FB8-469E-96F9-4D32314110B6}" type="datetimeFigureOut">
              <a:rPr lang="en-US" dirty="0"/>
              <a:t>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dirty="0"/>
              <a:t>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F47CF-67C9-420C-80A5-E2069FF0C2DF}" type="datetimeFigureOut">
              <a:rPr lang="en-US" dirty="0"/>
              <a:t>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DC73-F065-42F5-A9F2-D90B2E42A0B3}" type="datetimeFigureOut">
              <a:rPr lang="en-US" dirty="0"/>
              <a:t>1/12/2021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A702-9B29-41CC-9BCC-3DF8A0D379FE}" type="datetimeFigureOut">
              <a:rPr lang="en-US" dirty="0"/>
              <a:t>1/12/2021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649AC-CB8F-4FF1-9A34-5861C74DD0A7}" type="datetimeFigureOut">
              <a:rPr lang="en-US" dirty="0"/>
              <a:t>1/12/2021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ECA-2D3A-4680-9B49-752200DE467C}" type="datetimeFigureOut">
              <a:rPr lang="en-US" dirty="0"/>
              <a:t>1/12/2021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3BFE2-83B7-4B0A-B9D3-AB28331082B3}" type="datetimeFigureOut">
              <a:rPr lang="en-US" dirty="0"/>
              <a:t>1/12/2021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dirty="0"/>
              <a:t>1/12/2021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2AC3-6A0B-4169-B1EA-E3AE8B351BDD}" type="datetimeFigureOut">
              <a:rPr lang="en-US" dirty="0"/>
              <a:t>1/12/2021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B9363-8B87-41B7-9F8E-64519CBB8F34}" type="datetimeFigureOut">
              <a:rPr lang="en-US" dirty="0"/>
              <a:t>1/12/2021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5746-5284-4951-9F37-7AE924EDBCB7}" type="datetimeFigureOut">
              <a:rPr lang="en-US" dirty="0"/>
              <a:t>1/12/2021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98B29-7265-4A65-A2A4-6703C057B7C1}" type="datetimeFigureOut">
              <a:rPr lang="en-US" dirty="0"/>
              <a:t>1/12/2021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dirty="0"/>
              <a:t>1/12/2021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86C4-3AB5-4E0C-86CA-FB108C350AA9}" type="datetimeFigureOut">
              <a:rPr lang="en-US" dirty="0"/>
              <a:t>1/12/2021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F1211-4E0C-4AB3-B04F-585959BDAFE8}" type="datetimeFigureOut">
              <a:rPr lang="en-US" dirty="0"/>
              <a:t>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ECAF-D3BE-4069-9C78-642ECCD01477}" type="datetimeFigureOut">
              <a:rPr lang="en-US" dirty="0"/>
              <a:t>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C35BB1C6-BF8F-4481-8AB2-603A1C8A906A}" type="datetimeFigureOut">
              <a:rPr lang="en-US" dirty="0"/>
              <a:t>1/12/2021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c5q3XkTfamk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Networks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The </a:t>
            </a:r>
            <a:r>
              <a:rPr lang="en-GB" dirty="0" smtClean="0"/>
              <a:t>school’s </a:t>
            </a:r>
            <a:r>
              <a:rPr lang="en-GB" dirty="0"/>
              <a:t>network</a:t>
            </a: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575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351"/>
    </mc:Choice>
    <mc:Fallback>
      <p:transition spd="slow" advTm="243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network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4800" dirty="0"/>
              <a:t>A group or system of interconnected people or things</a:t>
            </a:r>
            <a:endParaRPr lang="en-GB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698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890"/>
    </mc:Choice>
    <mc:Fallback>
      <p:transition spd="slow" advTm="108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5q3XkTfamk"/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528550" y="341193"/>
            <a:ext cx="8707271" cy="4897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183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758"/>
    </mc:Choice>
    <mc:Fallback>
      <p:transition spd="slow" advTm="417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network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4800" dirty="0"/>
              <a:t>A </a:t>
            </a:r>
            <a:r>
              <a:rPr lang="en-GB" sz="4800" dirty="0">
                <a:solidFill>
                  <a:srgbClr val="FF0000"/>
                </a:solidFill>
              </a:rPr>
              <a:t>group</a:t>
            </a:r>
            <a:r>
              <a:rPr lang="en-GB" sz="4800" dirty="0"/>
              <a:t> or system of </a:t>
            </a:r>
            <a:r>
              <a:rPr lang="en-GB" sz="4800" dirty="0">
                <a:solidFill>
                  <a:srgbClr val="FF0000"/>
                </a:solidFill>
              </a:rPr>
              <a:t>interconnected people</a:t>
            </a:r>
            <a:r>
              <a:rPr lang="en-GB" sz="4800" dirty="0"/>
              <a:t> or things</a:t>
            </a:r>
            <a:endParaRPr lang="en-GB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89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416"/>
    </mc:Choice>
    <mc:Fallback>
      <p:transition spd="slow" advTm="114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274320"/>
            <a:ext cx="10396882" cy="1151965"/>
          </a:xfrm>
        </p:spPr>
        <p:txBody>
          <a:bodyPr/>
          <a:lstStyle/>
          <a:p>
            <a:pPr algn="ctr"/>
            <a:r>
              <a:rPr lang="en-GB" dirty="0"/>
              <a:t>Family network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sz="quarter" idx="13"/>
          </p:nvPr>
        </p:nvSpPr>
        <p:spPr>
          <a:xfrm>
            <a:off x="6972300" y="1426285"/>
            <a:ext cx="4343400" cy="1659815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GB" sz="4800" dirty="0"/>
              <a:t>A </a:t>
            </a:r>
            <a:r>
              <a:rPr lang="en-GB" sz="4800" dirty="0">
                <a:solidFill>
                  <a:srgbClr val="FF0000"/>
                </a:solidFill>
              </a:rPr>
              <a:t>group</a:t>
            </a:r>
            <a:r>
              <a:rPr lang="en-GB" sz="4800" dirty="0"/>
              <a:t> or system of </a:t>
            </a:r>
            <a:r>
              <a:rPr lang="en-GB" sz="4800" dirty="0">
                <a:solidFill>
                  <a:srgbClr val="FF0000"/>
                </a:solidFill>
              </a:rPr>
              <a:t>interconnected people</a:t>
            </a:r>
            <a:r>
              <a:rPr lang="en-GB" sz="4800" dirty="0"/>
              <a:t> or things</a:t>
            </a:r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6972300" y="3087444"/>
            <a:ext cx="4343400" cy="23012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5000" lnSpcReduction="20000"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60000"/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4800" dirty="0"/>
              <a:t>Your first task is to draw a family or friends network on your paper. Place yourself in the middle and your network around you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1" y="1186027"/>
            <a:ext cx="5577839" cy="420265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979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350"/>
    </mc:Choice>
    <mc:Fallback>
      <p:transition spd="slow" advTm="293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network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4800" dirty="0"/>
              <a:t>A </a:t>
            </a:r>
            <a:r>
              <a:rPr lang="en-GB" sz="4800" dirty="0">
                <a:solidFill>
                  <a:srgbClr val="FF0000"/>
                </a:solidFill>
              </a:rPr>
              <a:t>group</a:t>
            </a:r>
            <a:r>
              <a:rPr lang="en-GB" sz="4800" dirty="0"/>
              <a:t> or system of </a:t>
            </a:r>
            <a:r>
              <a:rPr lang="en-GB" sz="4800" dirty="0">
                <a:solidFill>
                  <a:srgbClr val="FF0000"/>
                </a:solidFill>
              </a:rPr>
              <a:t>interconnected people</a:t>
            </a:r>
            <a:r>
              <a:rPr lang="en-GB" sz="4800" dirty="0"/>
              <a:t> or things</a:t>
            </a:r>
            <a:endParaRPr lang="en-GB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956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74"/>
    </mc:Choice>
    <mc:Fallback>
      <p:transition spd="slow" advTm="21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emplates xmlns="da4c4525-20f0-4344-92dd-602b668e2295" xsi:nil="true"/>
    <NotebookType xmlns="da4c4525-20f0-4344-92dd-602b668e2295" xsi:nil="true"/>
    <FolderType xmlns="da4c4525-20f0-4344-92dd-602b668e2295" xsi:nil="true"/>
    <CultureName xmlns="da4c4525-20f0-4344-92dd-602b668e2295" xsi:nil="true"/>
    <Student_Groups xmlns="da4c4525-20f0-4344-92dd-602b668e2295">
      <UserInfo>
        <DisplayName/>
        <AccountId xsi:nil="true"/>
        <AccountType/>
      </UserInfo>
    </Student_Groups>
    <Invited_Teachers xmlns="da4c4525-20f0-4344-92dd-602b668e2295" xsi:nil="true"/>
    <DefaultSectionNames xmlns="da4c4525-20f0-4344-92dd-602b668e2295" xsi:nil="true"/>
    <Owner xmlns="da4c4525-20f0-4344-92dd-602b668e2295">
      <UserInfo>
        <DisplayName/>
        <AccountId xsi:nil="true"/>
        <AccountType/>
      </UserInfo>
    </Owner>
    <Teachers xmlns="da4c4525-20f0-4344-92dd-602b668e2295">
      <UserInfo>
        <DisplayName/>
        <AccountId xsi:nil="true"/>
        <AccountType/>
      </UserInfo>
    </Teachers>
    <Students xmlns="da4c4525-20f0-4344-92dd-602b668e2295">
      <UserInfo>
        <DisplayName/>
        <AccountId xsi:nil="true"/>
        <AccountType/>
      </UserInfo>
    </Students>
    <TeamsChannelId xmlns="da4c4525-20f0-4344-92dd-602b668e2295" xsi:nil="true"/>
    <Has_Teacher_Only_SectionGroup xmlns="da4c4525-20f0-4344-92dd-602b668e2295" xsi:nil="true"/>
    <Math_Settings xmlns="da4c4525-20f0-4344-92dd-602b668e2295" xsi:nil="true"/>
    <AppVersion xmlns="da4c4525-20f0-4344-92dd-602b668e2295" xsi:nil="true"/>
    <IsNotebookLocked xmlns="da4c4525-20f0-4344-92dd-602b668e2295" xsi:nil="true"/>
    <Is_Collaboration_Space_Locked xmlns="da4c4525-20f0-4344-92dd-602b668e2295" xsi:nil="true"/>
    <Invited_Students xmlns="da4c4525-20f0-4344-92dd-602b668e2295" xsi:nil="true"/>
    <Self_Registration_Enabled xmlns="da4c4525-20f0-4344-92dd-602b668e229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3095A92CCEF5848BC4398129142D420" ma:contentTypeVersion="31" ma:contentTypeDescription="Create a new document." ma:contentTypeScope="" ma:versionID="29b18c1a75f6c84c1966fbfad71d0878">
  <xsd:schema xmlns:xsd="http://www.w3.org/2001/XMLSchema" xmlns:xs="http://www.w3.org/2001/XMLSchema" xmlns:p="http://schemas.microsoft.com/office/2006/metadata/properties" xmlns:ns3="da4c4525-20f0-4344-92dd-602b668e2295" xmlns:ns4="556c4d19-fe6f-4d78-8737-409e538888ad" targetNamespace="http://schemas.microsoft.com/office/2006/metadata/properties" ma:root="true" ma:fieldsID="f4f5a556c61d5847b9bc8e114fc446bf" ns3:_="" ns4:_="">
    <xsd:import namespace="da4c4525-20f0-4344-92dd-602b668e2295"/>
    <xsd:import namespace="556c4d19-fe6f-4d78-8737-409e538888ad"/>
    <xsd:element name="properties">
      <xsd:complexType>
        <xsd:sequence>
          <xsd:element name="documentManagement">
            <xsd:complexType>
              <xsd:all>
                <xsd:element ref="ns3:NotebookType" minOccurs="0"/>
                <xsd:element ref="ns3:FolderType" minOccurs="0"/>
                <xsd:element ref="ns3:Owner" minOccurs="0"/>
                <xsd:element ref="ns3:DefaultSectionNames" minOccurs="0"/>
                <xsd:element ref="ns3:Templates" minOccurs="0"/>
                <xsd:element ref="ns3:CultureName" minOccurs="0"/>
                <xsd:element ref="ns3:AppVersion" minOccurs="0"/>
                <xsd:element ref="ns3:Teachers" minOccurs="0"/>
                <xsd:element ref="ns3:Students" minOccurs="0"/>
                <xsd:element ref="ns3:Student_Groups" minOccurs="0"/>
                <xsd:element ref="ns3:Invited_Teachers" minOccurs="0"/>
                <xsd:element ref="ns3:Invited_Students" minOccurs="0"/>
                <xsd:element ref="ns3:Self_Registration_Enabled" minOccurs="0"/>
                <xsd:element ref="ns3:Has_Teacher_Only_SectionGroup" minOccurs="0"/>
                <xsd:element ref="ns3:Is_Collaboration_Space_Locked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TeamsChannelId" minOccurs="0"/>
                <xsd:element ref="ns3:Math_Settings" minOccurs="0"/>
                <xsd:element ref="ns3:IsNotebookLocked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a4c4525-20f0-4344-92dd-602b668e2295" elementFormDefault="qualified">
    <xsd:import namespace="http://schemas.microsoft.com/office/2006/documentManagement/types"/>
    <xsd:import namespace="http://schemas.microsoft.com/office/infopath/2007/PartnerControls"/>
    <xsd:element name="NotebookType" ma:index="8" nillable="true" ma:displayName="Notebook Type" ma:internalName="NotebookType">
      <xsd:simpleType>
        <xsd:restriction base="dms:Text"/>
      </xsd:simpleType>
    </xsd:element>
    <xsd:element name="FolderType" ma:index="9" nillable="true" ma:displayName="Folder Type" ma:internalName="FolderType">
      <xsd:simpleType>
        <xsd:restriction base="dms:Text"/>
      </xsd:simpleType>
    </xsd:element>
    <xsd:element name="Owner" ma:index="10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efaultSectionNames" ma:index="11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12" nillable="true" ma:displayName="Templates" ma:internalName="Templates">
      <xsd:simpleType>
        <xsd:restriction base="dms:Note">
          <xsd:maxLength value="255"/>
        </xsd:restriction>
      </xsd:simpleType>
    </xsd:element>
    <xsd:element name="CultureName" ma:index="13" nillable="true" ma:displayName="Culture Name" ma:internalName="CultureName">
      <xsd:simpleType>
        <xsd:restriction base="dms:Text"/>
      </xsd:simpleType>
    </xsd:element>
    <xsd:element name="AppVersion" ma:index="14" nillable="true" ma:displayName="App Version" ma:internalName="AppVersion">
      <xsd:simpleType>
        <xsd:restriction base="dms:Text"/>
      </xsd:simpleType>
    </xsd:element>
    <xsd:element name="Teachers" ma:index="15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16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17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Invited_Teachers" ma:index="18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19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20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21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22" nillable="true" ma:displayName="Is Collaboration Space Locked" ma:internalName="Is_Collaboration_Space_Locked">
      <xsd:simpleType>
        <xsd:restriction base="dms:Boolean"/>
      </xsd:simpleType>
    </xsd:element>
    <xsd:element name="MediaServiceMetadata" ma:index="26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7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28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29" nillable="true" ma:displayName="MediaServiceAutoTags" ma:internalName="MediaServiceAutoTags" ma:readOnly="true">
      <xsd:simpleType>
        <xsd:restriction base="dms:Text"/>
      </xsd:simpleType>
    </xsd:element>
    <xsd:element name="MediaServiceOCR" ma:index="3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31" nillable="true" ma:displayName="MediaServiceLocation" ma:internalName="MediaServiceLocation" ma:readOnly="true">
      <xsd:simpleType>
        <xsd:restriction base="dms:Text"/>
      </xsd:simpleType>
    </xsd:element>
    <xsd:element name="TeamsChannelId" ma:index="32" nillable="true" ma:displayName="Teams Channel Id" ma:internalName="TeamsChannelId">
      <xsd:simpleType>
        <xsd:restriction base="dms:Text"/>
      </xsd:simpleType>
    </xsd:element>
    <xsd:element name="Math_Settings" ma:index="33" nillable="true" ma:displayName="Math Settings" ma:internalName="Math_Settings">
      <xsd:simpleType>
        <xsd:restriction base="dms:Text"/>
      </xsd:simpleType>
    </xsd:element>
    <xsd:element name="IsNotebookLocked" ma:index="34" nillable="true" ma:displayName="Is Notebook Locked" ma:internalName="IsNotebookLocked">
      <xsd:simpleType>
        <xsd:restriction base="dms:Boolean"/>
      </xsd:simpleType>
    </xsd:element>
    <xsd:element name="MediaServiceGenerationTime" ma:index="3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3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56c4d19-fe6f-4d78-8737-409e538888ad" elementFormDefault="qualified">
    <xsd:import namespace="http://schemas.microsoft.com/office/2006/documentManagement/types"/>
    <xsd:import namespace="http://schemas.microsoft.com/office/infopath/2007/PartnerControls"/>
    <xsd:element name="SharedWithUsers" ma:index="23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5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49BB529-B08D-46BC-A7FA-66C7E61B9A70}">
  <ds:schemaRefs>
    <ds:schemaRef ds:uri="da4c4525-20f0-4344-92dd-602b668e2295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56c4d19-fe6f-4d78-8737-409e538888ad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5D118BF-9605-4C9C-8AB6-2634B46D4DE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08ABF3F-3125-4F17-BDBC-5E80FFBE6B4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a4c4525-20f0-4344-92dd-602b668e2295"/>
    <ds:schemaRef ds:uri="556c4d19-fe6f-4d78-8737-409e538888a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TM04033927[[fn=Main Event]]</Template>
  <TotalTime>24</TotalTime>
  <Words>70</Words>
  <Application>Microsoft Office PowerPoint</Application>
  <PresentationFormat>Widescreen</PresentationFormat>
  <Paragraphs>11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Impact</vt:lpstr>
      <vt:lpstr>Main Event</vt:lpstr>
      <vt:lpstr>Networks</vt:lpstr>
      <vt:lpstr>network</vt:lpstr>
      <vt:lpstr>PowerPoint Presentation</vt:lpstr>
      <vt:lpstr>network</vt:lpstr>
      <vt:lpstr>Family network</vt:lpstr>
      <vt:lpstr>network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Networks</dc:title>
  <dc:creator>Sophie George</dc:creator>
  <cp:lastModifiedBy>Kate Mackrell</cp:lastModifiedBy>
  <cp:revision>8</cp:revision>
  <dcterms:created xsi:type="dcterms:W3CDTF">2020-08-27T13:49:42Z</dcterms:created>
  <dcterms:modified xsi:type="dcterms:W3CDTF">2021-01-12T22:53:58Z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0x010100D3095A92CCEF5848BC4398129142D420</vt:lpwstr>
  </property>
</Properties>
</file>