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50" r:id="rId10"/>
    <p:sldMasterId id="2147483652" r:id="rId11"/>
  </p:sldMasterIdLst>
  <p:notesMasterIdLst>
    <p:notesMasterId r:id="rId23"/>
  </p:notesMasterIdLst>
  <p:sldIdLst>
    <p:sldId id="270" r:id="rId12"/>
    <p:sldId id="271" r:id="rId13"/>
    <p:sldId id="277" r:id="rId14"/>
    <p:sldId id="278" r:id="rId15"/>
    <p:sldId id="274" r:id="rId16"/>
    <p:sldId id="258" r:id="rId17"/>
    <p:sldId id="257" r:id="rId18"/>
    <p:sldId id="261" r:id="rId19"/>
    <p:sldId id="262" r:id="rId20"/>
    <p:sldId id="263" r:id="rId21"/>
    <p:sldId id="265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000000"/>
    <a:srgbClr val="FF0000"/>
    <a:srgbClr val="A9D18E"/>
    <a:srgbClr val="FFFF00"/>
    <a:srgbClr val="F4B1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6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40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1A6886BB-419D-4DB5-B08D-5300EA6A05E0}"/>
    <pc:docChg chg="custSel modSld">
      <pc:chgData name="James Clegg" userId="c6df1435-7a36-4b38-be4d-16e68e91152f" providerId="ADAL" clId="{1A6886BB-419D-4DB5-B08D-5300EA6A05E0}" dt="2020-10-07T11:05:52.918" v="11"/>
      <pc:docMkLst>
        <pc:docMk/>
      </pc:docMkLst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4030334386" sldId="257"/>
        </pc:sldMkLst>
        <pc:picChg chg="del">
          <ac:chgData name="James Clegg" userId="c6df1435-7a36-4b38-be4d-16e68e91152f" providerId="ADAL" clId="{1A6886BB-419D-4DB5-B08D-5300EA6A05E0}" dt="2020-10-07T11:04:59.682" v="3" actId="478"/>
          <ac:picMkLst>
            <pc:docMk/>
            <pc:sldMk cId="4030334386" sldId="257"/>
            <ac:picMk id="3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2542925169" sldId="258"/>
        </pc:sldMkLst>
        <pc:picChg chg="del">
          <ac:chgData name="James Clegg" userId="c6df1435-7a36-4b38-be4d-16e68e91152f" providerId="ADAL" clId="{1A6886BB-419D-4DB5-B08D-5300EA6A05E0}" dt="2020-10-07T11:04:55.166" v="2" actId="478"/>
          <ac:picMkLst>
            <pc:docMk/>
            <pc:sldMk cId="2542925169" sldId="25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1153940510" sldId="260"/>
        </pc:sldMkLst>
        <pc:picChg chg="del">
          <ac:chgData name="James Clegg" userId="c6df1435-7a36-4b38-be4d-16e68e91152f" providerId="ADAL" clId="{1A6886BB-419D-4DB5-B08D-5300EA6A05E0}" dt="2020-10-07T11:05:22.777" v="5" actId="478"/>
          <ac:picMkLst>
            <pc:docMk/>
            <pc:sldMk cId="1153940510" sldId="26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1548398638" sldId="261"/>
        </pc:sldMkLst>
        <pc:picChg chg="del">
          <ac:chgData name="James Clegg" userId="c6df1435-7a36-4b38-be4d-16e68e91152f" providerId="ADAL" clId="{1A6886BB-419D-4DB5-B08D-5300EA6A05E0}" dt="2020-10-07T11:05:03.204" v="4" actId="478"/>
          <ac:picMkLst>
            <pc:docMk/>
            <pc:sldMk cId="1548398638" sldId="261"/>
            <ac:picMk id="4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1955792557" sldId="262"/>
        </pc:sldMkLst>
        <pc:picChg chg="del">
          <ac:chgData name="James Clegg" userId="c6df1435-7a36-4b38-be4d-16e68e91152f" providerId="ADAL" clId="{1A6886BB-419D-4DB5-B08D-5300EA6A05E0}" dt="2020-10-07T11:05:25.872" v="6" actId="478"/>
          <ac:picMkLst>
            <pc:docMk/>
            <pc:sldMk cId="1955792557" sldId="262"/>
            <ac:picMk id="1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2647742234" sldId="263"/>
        </pc:sldMkLst>
        <pc:picChg chg="del">
          <ac:chgData name="James Clegg" userId="c6df1435-7a36-4b38-be4d-16e68e91152f" providerId="ADAL" clId="{1A6886BB-419D-4DB5-B08D-5300EA6A05E0}" dt="2020-10-07T11:05:29.269" v="7" actId="478"/>
          <ac:picMkLst>
            <pc:docMk/>
            <pc:sldMk cId="2647742234" sldId="263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1583055718" sldId="265"/>
        </pc:sldMkLst>
        <pc:picChg chg="del">
          <ac:chgData name="James Clegg" userId="c6df1435-7a36-4b38-be4d-16e68e91152f" providerId="ADAL" clId="{1A6886BB-419D-4DB5-B08D-5300EA6A05E0}" dt="2020-10-07T11:05:35.767" v="9" actId="478"/>
          <ac:picMkLst>
            <pc:docMk/>
            <pc:sldMk cId="1583055718" sldId="265"/>
            <ac:picMk id="48" creationId="{00000000-0000-0000-0000-000000000000}"/>
          </ac:picMkLst>
        </pc:picChg>
      </pc:sldChg>
      <pc:sldChg chg="modTransition">
        <pc:chgData name="James Clegg" userId="c6df1435-7a36-4b38-be4d-16e68e91152f" providerId="ADAL" clId="{1A6886BB-419D-4DB5-B08D-5300EA6A05E0}" dt="2020-10-07T11:05:52.918" v="11"/>
        <pc:sldMkLst>
          <pc:docMk/>
          <pc:sldMk cId="1018693916" sldId="270"/>
        </pc:sldMkLst>
      </pc:sldChg>
      <pc:sldChg chg="modTransition">
        <pc:chgData name="James Clegg" userId="c6df1435-7a36-4b38-be4d-16e68e91152f" providerId="ADAL" clId="{1A6886BB-419D-4DB5-B08D-5300EA6A05E0}" dt="2020-10-07T11:05:52.918" v="11"/>
        <pc:sldMkLst>
          <pc:docMk/>
          <pc:sldMk cId="305833760" sldId="271"/>
        </pc:sldMkLst>
      </pc:sldChg>
      <pc:sldChg chg="modTransition">
        <pc:chgData name="James Clegg" userId="c6df1435-7a36-4b38-be4d-16e68e91152f" providerId="ADAL" clId="{1A6886BB-419D-4DB5-B08D-5300EA6A05E0}" dt="2020-10-07T11:05:52.918" v="11"/>
        <pc:sldMkLst>
          <pc:docMk/>
          <pc:sldMk cId="983463577" sldId="274"/>
        </pc:sldMkLst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1610668978" sldId="275"/>
        </pc:sldMkLst>
        <pc:picChg chg="del">
          <ac:chgData name="James Clegg" userId="c6df1435-7a36-4b38-be4d-16e68e91152f" providerId="ADAL" clId="{1A6886BB-419D-4DB5-B08D-5300EA6A05E0}" dt="2020-10-07T11:05:32.651" v="8" actId="478"/>
          <ac:picMkLst>
            <pc:docMk/>
            <pc:sldMk cId="1610668978" sldId="27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2150257862" sldId="276"/>
        </pc:sldMkLst>
        <pc:picChg chg="del">
          <ac:chgData name="James Clegg" userId="c6df1435-7a36-4b38-be4d-16e68e91152f" providerId="ADAL" clId="{1A6886BB-419D-4DB5-B08D-5300EA6A05E0}" dt="2020-10-07T11:05:42.688" v="10" actId="478"/>
          <ac:picMkLst>
            <pc:docMk/>
            <pc:sldMk cId="2150257862" sldId="27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2661482695" sldId="277"/>
        </pc:sldMkLst>
        <pc:picChg chg="del">
          <ac:chgData name="James Clegg" userId="c6df1435-7a36-4b38-be4d-16e68e91152f" providerId="ADAL" clId="{1A6886BB-419D-4DB5-B08D-5300EA6A05E0}" dt="2020-10-07T11:04:48.996" v="0" actId="478"/>
          <ac:picMkLst>
            <pc:docMk/>
            <pc:sldMk cId="2661482695" sldId="27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2651877978" sldId="278"/>
        </pc:sldMkLst>
        <pc:picChg chg="del">
          <ac:chgData name="James Clegg" userId="c6df1435-7a36-4b38-be4d-16e68e91152f" providerId="ADAL" clId="{1A6886BB-419D-4DB5-B08D-5300EA6A05E0}" dt="2020-10-07T11:04:51.467" v="1" actId="478"/>
          <ac:picMkLst>
            <pc:docMk/>
            <pc:sldMk cId="2651877978" sldId="278"/>
            <ac:picMk id="12" creationId="{00000000-0000-0000-0000-000000000000}"/>
          </ac:picMkLst>
        </pc:picChg>
      </pc:sldChg>
    </pc:docChg>
  </pc:docChgLst>
  <pc:docChgLst>
    <pc:chgData name="James Clegg" userId="c6df1435-7a36-4b38-be4d-16e68e91152f" providerId="ADAL" clId="{5AAA5921-3FDF-44F2-85FF-F06ACA2C54F4}"/>
    <pc:docChg chg="modSld">
      <pc:chgData name="James Clegg" userId="c6df1435-7a36-4b38-be4d-16e68e91152f" providerId="ADAL" clId="{5AAA5921-3FDF-44F2-85FF-F06ACA2C54F4}" dt="2020-10-07T11:03:22.320" v="50"/>
      <pc:docMkLst>
        <pc:docMk/>
      </pc:docMkLst>
      <pc:sldChg chg="modAnim">
        <pc:chgData name="James Clegg" userId="c6df1435-7a36-4b38-be4d-16e68e91152f" providerId="ADAL" clId="{5AAA5921-3FDF-44F2-85FF-F06ACA2C54F4}" dt="2020-10-07T10:48:54.040" v="14"/>
        <pc:sldMkLst>
          <pc:docMk/>
          <pc:sldMk cId="4030334386" sldId="257"/>
        </pc:sldMkLst>
      </pc:sldChg>
      <pc:sldChg chg="modAnim">
        <pc:chgData name="James Clegg" userId="c6df1435-7a36-4b38-be4d-16e68e91152f" providerId="ADAL" clId="{5AAA5921-3FDF-44F2-85FF-F06ACA2C54F4}" dt="2020-10-07T10:47:12.965" v="10"/>
        <pc:sldMkLst>
          <pc:docMk/>
          <pc:sldMk cId="2542925169" sldId="258"/>
        </pc:sldMkLst>
      </pc:sldChg>
      <pc:sldChg chg="modAnim">
        <pc:chgData name="James Clegg" userId="c6df1435-7a36-4b38-be4d-16e68e91152f" providerId="ADAL" clId="{5AAA5921-3FDF-44F2-85FF-F06ACA2C54F4}" dt="2020-10-07T10:49:51.974" v="18"/>
        <pc:sldMkLst>
          <pc:docMk/>
          <pc:sldMk cId="1548398638" sldId="261"/>
        </pc:sldMkLst>
      </pc:sldChg>
      <pc:sldChg chg="addSp modSp modTransition modAnim">
        <pc:chgData name="James Clegg" userId="c6df1435-7a36-4b38-be4d-16e68e91152f" providerId="ADAL" clId="{5AAA5921-3FDF-44F2-85FF-F06ACA2C54F4}" dt="2020-10-07T11:00:23.931" v="48" actId="1076"/>
        <pc:sldMkLst>
          <pc:docMk/>
          <pc:sldMk cId="1955792557" sldId="262"/>
        </pc:sldMkLst>
        <pc:spChg chg="mod">
          <ac:chgData name="James Clegg" userId="c6df1435-7a36-4b38-be4d-16e68e91152f" providerId="ADAL" clId="{5AAA5921-3FDF-44F2-85FF-F06ACA2C54F4}" dt="2020-10-07T10:54:52.638" v="28" actId="207"/>
          <ac:spMkLst>
            <pc:docMk/>
            <pc:sldMk cId="1955792557" sldId="262"/>
            <ac:spMk id="19" creationId="{00000000-0000-0000-0000-000000000000}"/>
          </ac:spMkLst>
        </pc:spChg>
        <pc:spChg chg="mod">
          <ac:chgData name="James Clegg" userId="c6df1435-7a36-4b38-be4d-16e68e91152f" providerId="ADAL" clId="{5AAA5921-3FDF-44F2-85FF-F06ACA2C54F4}" dt="2020-10-07T10:54:21.398" v="25" actId="207"/>
          <ac:spMkLst>
            <pc:docMk/>
            <pc:sldMk cId="1955792557" sldId="262"/>
            <ac:spMk id="49" creationId="{00000000-0000-0000-0000-000000000000}"/>
          </ac:spMkLst>
        </pc:spChg>
        <pc:picChg chg="add mod">
          <ac:chgData name="James Clegg" userId="c6df1435-7a36-4b38-be4d-16e68e91152f" providerId="ADAL" clId="{5AAA5921-3FDF-44F2-85FF-F06ACA2C54F4}" dt="2020-10-07T11:00:23.931" v="48" actId="1076"/>
          <ac:picMkLst>
            <pc:docMk/>
            <pc:sldMk cId="1955792557" sldId="262"/>
            <ac:picMk id="4" creationId="{F84F38F1-718E-42F5-8C0D-BD74BD11550D}"/>
          </ac:picMkLst>
        </pc:picChg>
      </pc:sldChg>
      <pc:sldChg chg="modAnim">
        <pc:chgData name="James Clegg" userId="c6df1435-7a36-4b38-be4d-16e68e91152f" providerId="ADAL" clId="{5AAA5921-3FDF-44F2-85FF-F06ACA2C54F4}" dt="2020-10-07T10:55:35.782" v="32"/>
        <pc:sldMkLst>
          <pc:docMk/>
          <pc:sldMk cId="2647742234" sldId="263"/>
        </pc:sldMkLst>
      </pc:sldChg>
      <pc:sldChg chg="modAnim">
        <pc:chgData name="James Clegg" userId="c6df1435-7a36-4b38-be4d-16e68e91152f" providerId="ADAL" clId="{5AAA5921-3FDF-44F2-85FF-F06ACA2C54F4}" dt="2020-10-07T11:03:22.320" v="50"/>
        <pc:sldMkLst>
          <pc:docMk/>
          <pc:sldMk cId="1583055718" sldId="265"/>
        </pc:sldMkLst>
      </pc:sldChg>
      <pc:sldChg chg="modSp">
        <pc:chgData name="James Clegg" userId="c6df1435-7a36-4b38-be4d-16e68e91152f" providerId="ADAL" clId="{5AAA5921-3FDF-44F2-85FF-F06ACA2C54F4}" dt="2020-10-07T10:44:03.798" v="7" actId="1036"/>
        <pc:sldMkLst>
          <pc:docMk/>
          <pc:sldMk cId="2651877978" sldId="278"/>
        </pc:sldMkLst>
        <pc:spChg chg="mod">
          <ac:chgData name="James Clegg" userId="c6df1435-7a36-4b38-be4d-16e68e91152f" providerId="ADAL" clId="{5AAA5921-3FDF-44F2-85FF-F06ACA2C54F4}" dt="2020-10-07T10:43:59.579" v="2" actId="1035"/>
          <ac:spMkLst>
            <pc:docMk/>
            <pc:sldMk cId="2651877978" sldId="278"/>
            <ac:spMk id="6" creationId="{00000000-0000-0000-0000-000000000000}"/>
          </ac:spMkLst>
        </pc:spChg>
        <pc:spChg chg="mod">
          <ac:chgData name="James Clegg" userId="c6df1435-7a36-4b38-be4d-16e68e91152f" providerId="ADAL" clId="{5AAA5921-3FDF-44F2-85FF-F06ACA2C54F4}" dt="2020-10-07T10:44:03.798" v="7" actId="1036"/>
          <ac:spMkLst>
            <pc:docMk/>
            <pc:sldMk cId="2651877978" sldId="278"/>
            <ac:spMk id="7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05/12/2020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815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7273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6581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05/12/2020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1191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4221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63187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701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6167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5252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0514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676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690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896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976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197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13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11" Type="http://schemas.openxmlformats.org/officeDocument/2006/relationships/image" Target="../media/image21.png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image" Target="../media/image16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5" Type="http://schemas.openxmlformats.org/officeDocument/2006/relationships/image" Target="../media/image2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0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2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10" Type="http://schemas.openxmlformats.org/officeDocument/2006/relationships/image" Target="../media/image25.png"/><Relationship Id="rId4" Type="http://schemas.openxmlformats.org/officeDocument/2006/relationships/image" Target="../media/image22.png"/><Relationship Id="rId9" Type="http://schemas.openxmlformats.org/officeDocument/2006/relationships/image" Target="../media/image24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33284" y="2240505"/>
            <a:ext cx="5228932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32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10</a:t>
            </a:r>
            <a:r>
              <a:rPr lang="en-US" sz="32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.12.20</a:t>
            </a:r>
            <a:endParaRPr lang="en-US" sz="3200" b="1" u="sng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32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LO: To add and subtract</a:t>
            </a:r>
          </a:p>
          <a:p>
            <a:r>
              <a:rPr lang="en-GB" sz="32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C: </a:t>
            </a:r>
            <a:r>
              <a:rPr lang="en-GB" sz="32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Add </a:t>
            </a:r>
            <a:r>
              <a:rPr lang="en-GB" sz="32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two 3-digit numbers </a:t>
            </a:r>
            <a:r>
              <a:rPr lang="en-GB" sz="32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– </a:t>
            </a:r>
          </a:p>
          <a:p>
            <a:r>
              <a:rPr lang="en-GB" sz="32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crossing </a:t>
            </a:r>
            <a:r>
              <a:rPr lang="en-GB" sz="32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10 or 100</a:t>
            </a:r>
          </a:p>
          <a:p>
            <a:endParaRPr lang="en-US" sz="32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186939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833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9557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 Partition 14 into tens and ones.</a:t>
                </a: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Calculate 7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</a:t>
                </a:r>
              </a:p>
              <a:p>
                <a:endParaRPr lang="en-GB" sz="6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17</a:t>
                </a:r>
              </a:p>
              <a:p>
                <a:endParaRPr lang="en-GB" sz="6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Write 3 pairs of numbers which total 11</a:t>
                </a: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955750"/>
              </a:xfrm>
              <a:prstGeom prst="rect">
                <a:avLst/>
              </a:prstGeom>
              <a:blipFill>
                <a:blip r:embed="rId4"/>
                <a:stretch>
                  <a:fillRect l="-2114" t="-113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614826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9557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 Partition 14 into tens and ones.</a:t>
                </a: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Calculate 7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</a:t>
                </a:r>
              </a:p>
              <a:p>
                <a:endParaRPr lang="en-GB" sz="6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17</a:t>
                </a:r>
              </a:p>
              <a:p>
                <a:endParaRPr lang="en-GB" sz="6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Write 3 pairs of numbers which total 11</a:t>
                </a: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955750"/>
              </a:xfrm>
              <a:prstGeom prst="rect">
                <a:avLst/>
              </a:prstGeom>
              <a:blipFill>
                <a:blip r:embed="rId5"/>
                <a:stretch>
                  <a:fillRect l="-2114" t="-113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045932" y="5156822"/>
                <a:ext cx="1343890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chemeClr val="accent1"/>
                    </a:solidFill>
                  </a:rPr>
                  <a:t>11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0</a:t>
                </a:r>
              </a:p>
              <a:p>
                <a:r>
                  <a:rPr lang="en-GB" sz="3200" dirty="0">
                    <a:solidFill>
                      <a:schemeClr val="accent1"/>
                    </a:solidFill>
                  </a:rPr>
                  <a:t>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1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5932" y="5156822"/>
                <a:ext cx="1343890" cy="1077218"/>
              </a:xfrm>
              <a:prstGeom prst="rect">
                <a:avLst/>
              </a:prstGeom>
              <a:blipFill>
                <a:blip r:embed="rId6"/>
                <a:stretch>
                  <a:fillRect l="-11818" t="-6780" r="-7727" b="-180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4297641" y="1819334"/>
            <a:ext cx="13438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accent1"/>
                </a:solidFill>
              </a:rPr>
              <a:t>13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75056" y="3198478"/>
            <a:ext cx="13438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accent1"/>
                </a:solidFill>
              </a:rPr>
              <a:t>9</a:t>
            </a:r>
            <a:endParaRPr lang="en-GB" sz="32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498365" y="1011838"/>
                <a:ext cx="314498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chemeClr val="accent1"/>
                    </a:solidFill>
                  </a:rPr>
                  <a:t>1 ten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4 ones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8365" y="1011838"/>
                <a:ext cx="3144982" cy="584775"/>
              </a:xfrm>
              <a:prstGeom prst="rect">
                <a:avLst/>
              </a:prstGeom>
              <a:blipFill>
                <a:blip r:embed="rId7"/>
                <a:stretch>
                  <a:fillRect l="-5039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649042" y="1022089"/>
                <a:ext cx="13438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chemeClr val="accent1"/>
                    </a:solidFill>
                  </a:rPr>
                  <a:t>10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9042" y="1022089"/>
                <a:ext cx="1343890" cy="584775"/>
              </a:xfrm>
              <a:prstGeom prst="rect">
                <a:avLst/>
              </a:prstGeom>
              <a:blipFill>
                <a:blip r:embed="rId8"/>
                <a:stretch>
                  <a:fillRect l="-11818" t="-12500" r="-7727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694531" y="5178694"/>
                <a:ext cx="1343890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chemeClr val="accent1"/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2</a:t>
                </a:r>
              </a:p>
              <a:p>
                <a:r>
                  <a:rPr lang="en-GB" sz="3200" dirty="0">
                    <a:solidFill>
                      <a:schemeClr val="accent1"/>
                    </a:solidFill>
                  </a:rPr>
                  <a:t>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4531" y="5178694"/>
                <a:ext cx="1343890" cy="1077218"/>
              </a:xfrm>
              <a:prstGeom prst="rect">
                <a:avLst/>
              </a:prstGeom>
              <a:blipFill>
                <a:blip r:embed="rId9"/>
                <a:stretch>
                  <a:fillRect l="-11312" t="-6818" b="-18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190821" y="5178694"/>
                <a:ext cx="1343890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chemeClr val="accent1"/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4</a:t>
                </a:r>
              </a:p>
              <a:p>
                <a:r>
                  <a:rPr lang="en-GB" sz="3200" dirty="0">
                    <a:solidFill>
                      <a:schemeClr val="accent1"/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5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0821" y="5178694"/>
                <a:ext cx="1343890" cy="1077218"/>
              </a:xfrm>
              <a:prstGeom prst="rect">
                <a:avLst/>
              </a:prstGeom>
              <a:blipFill>
                <a:blip r:embed="rId10"/>
                <a:stretch>
                  <a:fillRect l="-11818" t="-6818" b="-18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651877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4635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3316427"/>
              </p:ext>
            </p:extLst>
          </p:nvPr>
        </p:nvGraphicFramePr>
        <p:xfrm>
          <a:off x="5615463" y="2186432"/>
          <a:ext cx="2512083" cy="3004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7361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837361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837361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751098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751098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751098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75109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2369005"/>
              </p:ext>
            </p:extLst>
          </p:nvPr>
        </p:nvGraphicFramePr>
        <p:xfrm>
          <a:off x="408931" y="2183140"/>
          <a:ext cx="4688642" cy="3368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642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476000">
                  <a:extLst>
                    <a:ext uri="{9D8B030D-6E8A-4147-A177-3AD203B41FA5}">
                      <a16:colId xmlns:a16="http://schemas.microsoft.com/office/drawing/2014/main" val="4225928244"/>
                    </a:ext>
                  </a:extLst>
                </a:gridCol>
                <a:gridCol w="1476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476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99159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011245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092200">
                <a:tc>
                  <a:txBody>
                    <a:bodyPr/>
                    <a:lstStyle/>
                    <a:p>
                      <a:pPr algn="ctr"/>
                      <a:endParaRPr lang="en-GB" sz="44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5240259"/>
                  </a:ext>
                </a:extLst>
              </a:tr>
              <a:tr h="5657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2495378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31" y="3244737"/>
            <a:ext cx="221427" cy="2534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48196" y="2712877"/>
            <a:ext cx="387281" cy="10815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938" y="2939400"/>
            <a:ext cx="221427" cy="2534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31" y="3533252"/>
            <a:ext cx="221427" cy="2534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31" y="2939400"/>
            <a:ext cx="221427" cy="25345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31" y="4102685"/>
            <a:ext cx="221427" cy="2534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938" y="4102685"/>
            <a:ext cx="221427" cy="2534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31" y="4426485"/>
            <a:ext cx="221427" cy="2534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48196" y="2484664"/>
            <a:ext cx="387281" cy="108152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48196" y="3658084"/>
            <a:ext cx="387281" cy="108152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48196" y="3945536"/>
            <a:ext cx="387281" cy="1081528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7201695" y="4456431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2</a:t>
            </a:r>
            <a:endParaRPr lang="en-GB" sz="3600" dirty="0"/>
          </a:p>
        </p:txBody>
      </p:sp>
      <p:sp>
        <p:nvSpPr>
          <p:cNvPr id="17" name="Rectangle 16"/>
          <p:cNvSpPr/>
          <p:nvPr/>
        </p:nvSpPr>
        <p:spPr>
          <a:xfrm>
            <a:off x="6373601" y="4476142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6</a:t>
            </a:r>
            <a:endParaRPr lang="en-GB" sz="3600" dirty="0"/>
          </a:p>
        </p:txBody>
      </p:sp>
      <p:sp>
        <p:nvSpPr>
          <p:cNvPr id="18" name="Rectangle 17"/>
          <p:cNvSpPr/>
          <p:nvPr/>
        </p:nvSpPr>
        <p:spPr>
          <a:xfrm>
            <a:off x="3846364" y="488694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2</a:t>
            </a:r>
            <a:endParaRPr lang="en-GB" sz="3600" dirty="0"/>
          </a:p>
        </p:txBody>
      </p:sp>
      <p:sp>
        <p:nvSpPr>
          <p:cNvPr id="19" name="Rectangle 18"/>
          <p:cNvSpPr/>
          <p:nvPr/>
        </p:nvSpPr>
        <p:spPr>
          <a:xfrm>
            <a:off x="2386852" y="488694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6</a:t>
            </a:r>
            <a:endParaRPr lang="en-GB" sz="3600" dirty="0"/>
          </a:p>
        </p:txBody>
      </p:sp>
      <p:sp>
        <p:nvSpPr>
          <p:cNvPr id="20" name="TextBox 19"/>
          <p:cNvSpPr txBox="1"/>
          <p:nvPr/>
        </p:nvSpPr>
        <p:spPr>
          <a:xfrm>
            <a:off x="671574" y="360600"/>
            <a:ext cx="79588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Mr Rose earns £124 on Monday. </a:t>
            </a:r>
          </a:p>
          <a:p>
            <a:r>
              <a:rPr lang="en-GB" sz="3200" dirty="0">
                <a:latin typeface="Calibri" panose="020F0502020204030204" pitchFamily="34" charset="0"/>
              </a:rPr>
              <a:t>He earns £138 on Tuesday. </a:t>
            </a:r>
          </a:p>
          <a:p>
            <a:r>
              <a:rPr lang="en-GB" sz="3200" dirty="0">
                <a:latin typeface="Calibri" panose="020F0502020204030204" pitchFamily="34" charset="0"/>
              </a:rPr>
              <a:t>How much does he earn in total?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48196" y="5238624"/>
            <a:ext cx="387281" cy="108152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48196" y="2978324"/>
            <a:ext cx="387281" cy="1081527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6352876" y="5098759"/>
            <a:ext cx="11447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1</a:t>
            </a:r>
            <a:endParaRPr lang="en-GB" sz="4000" dirty="0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938" y="3244737"/>
            <a:ext cx="221427" cy="25345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72" y="3244737"/>
            <a:ext cx="221427" cy="25345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938" y="3533252"/>
            <a:ext cx="221427" cy="25345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72" y="3533252"/>
            <a:ext cx="221427" cy="25345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938" y="4426485"/>
            <a:ext cx="221427" cy="253454"/>
          </a:xfrm>
          <a:prstGeom prst="rect">
            <a:avLst/>
          </a:prstGeom>
        </p:spPr>
      </p:pic>
      <p:sp>
        <p:nvSpPr>
          <p:cNvPr id="30" name="L-Shape 14"/>
          <p:cNvSpPr/>
          <p:nvPr/>
        </p:nvSpPr>
        <p:spPr>
          <a:xfrm rot="5400000">
            <a:off x="3614155" y="3382708"/>
            <a:ext cx="1523727" cy="108877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3850390" y="488694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12</a:t>
            </a:r>
            <a:endParaRPr lang="en-GB" sz="3600" dirty="0"/>
          </a:p>
        </p:txBody>
      </p:sp>
      <p:sp>
        <p:nvSpPr>
          <p:cNvPr id="32" name="Cross 31">
            <a:extLst>
              <a:ext uri="{FF2B5EF4-FFF2-40B4-BE49-F238E27FC236}">
                <a16:creationId xmlns:a16="http://schemas.microsoft.com/office/drawing/2014/main" id="{93691F8F-C130-9447-9A29-1DFCBAD621C6}"/>
              </a:ext>
            </a:extLst>
          </p:cNvPr>
          <p:cNvSpPr/>
          <p:nvPr/>
        </p:nvSpPr>
        <p:spPr>
          <a:xfrm rot="2694387">
            <a:off x="4774502" y="5030309"/>
            <a:ext cx="789064" cy="789064"/>
          </a:xfrm>
          <a:prstGeom prst="plus">
            <a:avLst>
              <a:gd name="adj" fmla="val 36145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5137453" y="3670340"/>
            <a:ext cx="5293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403" y="2783066"/>
            <a:ext cx="1028447" cy="107629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403" y="3829926"/>
            <a:ext cx="1028447" cy="1076294"/>
          </a:xfrm>
          <a:prstGeom prst="rect">
            <a:avLst/>
          </a:prstGeom>
        </p:spPr>
      </p:pic>
      <p:sp>
        <p:nvSpPr>
          <p:cNvPr id="38" name="Rectangle 37"/>
          <p:cNvSpPr/>
          <p:nvPr/>
        </p:nvSpPr>
        <p:spPr>
          <a:xfrm>
            <a:off x="899403" y="488694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2</a:t>
            </a:r>
            <a:endParaRPr lang="en-GB" sz="3600" dirty="0"/>
          </a:p>
        </p:txBody>
      </p:sp>
      <p:sp>
        <p:nvSpPr>
          <p:cNvPr id="39" name="Rectangle 38"/>
          <p:cNvSpPr/>
          <p:nvPr/>
        </p:nvSpPr>
        <p:spPr>
          <a:xfrm>
            <a:off x="5528613" y="4484633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2</a:t>
            </a:r>
            <a:endParaRPr lang="en-GB" sz="3600" dirty="0"/>
          </a:p>
        </p:txBody>
      </p:sp>
      <p:sp>
        <p:nvSpPr>
          <p:cNvPr id="40" name="TextBox 39"/>
          <p:cNvSpPr txBox="1"/>
          <p:nvPr/>
        </p:nvSpPr>
        <p:spPr>
          <a:xfrm>
            <a:off x="6632246" y="1365196"/>
            <a:ext cx="10182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£262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8" dur="1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4" grpId="0"/>
      <p:bldP spid="30" grpId="0" animBg="1"/>
      <p:bldP spid="30" grpId="1" animBg="1"/>
      <p:bldP spid="31" grpId="0"/>
      <p:bldP spid="31" grpId="1"/>
      <p:bldP spid="32" grpId="0" animBg="1"/>
      <p:bldP spid="32" grpId="1" animBg="1"/>
      <p:bldP spid="34" grpId="0"/>
      <p:bldP spid="38" grpId="0"/>
      <p:bldP spid="39" grpId="0"/>
      <p:bldP spid="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0563" y="345946"/>
            <a:ext cx="67876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Dexter scores 351 points in a game.</a:t>
            </a:r>
          </a:p>
          <a:p>
            <a:r>
              <a:rPr lang="en-GB" sz="3200" dirty="0">
                <a:latin typeface="Calibri" panose="020F0502020204030204" pitchFamily="34" charset="0"/>
              </a:rPr>
              <a:t>Rosie scores 263 points.</a:t>
            </a:r>
          </a:p>
          <a:p>
            <a:r>
              <a:rPr lang="en-GB" sz="3200" dirty="0">
                <a:latin typeface="Calibri" panose="020F0502020204030204" pitchFamily="34" charset="0"/>
              </a:rPr>
              <a:t>How much do they score altogether?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85925" y="168195"/>
            <a:ext cx="1276070" cy="104717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978" y="629002"/>
            <a:ext cx="1276070" cy="88123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1C7B82B5-B3AD-3445-B1E4-114020DF5B8C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27604309"/>
                  </p:ext>
                </p:extLst>
              </p:nvPr>
            </p:nvGraphicFramePr>
            <p:xfrm>
              <a:off x="2871735" y="2055172"/>
              <a:ext cx="5186622" cy="36323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86172">
                      <a:extLst>
                        <a:ext uri="{9D8B030D-6E8A-4147-A177-3AD203B41FA5}">
                          <a16:colId xmlns:a16="http://schemas.microsoft.com/office/drawing/2014/main" val="1945284546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1980959579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19850668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3661368022"/>
                        </a:ext>
                      </a:extLst>
                    </a:gridCol>
                  </a:tblGrid>
                  <a:tr h="501073">
                    <a:tc>
                      <a:txBody>
                        <a:bodyPr/>
                        <a:lstStyle/>
                        <a:p>
                          <a:pPr algn="ctr"/>
                          <a:endParaRPr lang="en-GB" sz="31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Hundreds</a:t>
                          </a: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Tens</a:t>
                          </a: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Ones</a:t>
                          </a: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505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87112008"/>
                      </a:ext>
                    </a:extLst>
                  </a:tr>
                  <a:tr h="1188000">
                    <a:tc>
                      <a:txBody>
                        <a:bodyPr/>
                        <a:lstStyle/>
                        <a:p>
                          <a:pPr algn="ctr"/>
                          <a:endParaRPr lang="en-GB" sz="31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24221402"/>
                      </a:ext>
                    </a:extLst>
                  </a:tr>
                  <a:tr h="1188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right"/>
                              </m:oMathParaPr>
                              <m:oMath xmlns:m="http://schemas.openxmlformats.org/officeDocument/2006/math">
                                <m:r>
                                  <a:rPr lang="en-GB" sz="44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44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5240259"/>
                      </a:ext>
                    </a:extLst>
                  </a:tr>
                  <a:tr h="565781"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3249537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1C7B82B5-B3AD-3445-B1E4-114020DF5B8C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27604309"/>
                  </p:ext>
                </p:extLst>
              </p:nvPr>
            </p:nvGraphicFramePr>
            <p:xfrm>
              <a:off x="2871735" y="2055172"/>
              <a:ext cx="5186622" cy="36323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86172">
                      <a:extLst>
                        <a:ext uri="{9D8B030D-6E8A-4147-A177-3AD203B41FA5}">
                          <a16:colId xmlns:a16="http://schemas.microsoft.com/office/drawing/2014/main" val="1945284546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1980959579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19850668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3661368022"/>
                        </a:ext>
                      </a:extLst>
                    </a:gridCol>
                  </a:tblGrid>
                  <a:tr h="590060">
                    <a:tc>
                      <a:txBody>
                        <a:bodyPr/>
                        <a:lstStyle/>
                        <a:p>
                          <a:pPr algn="ctr"/>
                          <a:endParaRPr lang="en-GB" sz="31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Hundreds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Tens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Ones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505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87112008"/>
                      </a:ext>
                    </a:extLst>
                  </a:tr>
                  <a:tr h="1188000">
                    <a:tc>
                      <a:txBody>
                        <a:bodyPr/>
                        <a:lstStyle/>
                        <a:p>
                          <a:pPr algn="ctr"/>
                          <a:endParaRPr lang="en-GB" sz="31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24221402"/>
                      </a:ext>
                    </a:extLst>
                  </a:tr>
                  <a:tr h="1188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8"/>
                          <a:stretch>
                            <a:fillRect t="-151282" r="-657522" b="-5846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5240259"/>
                      </a:ext>
                    </a:extLst>
                  </a:tr>
                  <a:tr h="666260"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32495378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1562" y="2711272"/>
            <a:ext cx="484363" cy="4724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641" y="2711272"/>
            <a:ext cx="484363" cy="4724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311" y="2711272"/>
            <a:ext cx="484363" cy="4724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146" y="2711272"/>
            <a:ext cx="484363" cy="4724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982" y="2711272"/>
            <a:ext cx="484363" cy="47243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311" y="3921584"/>
            <a:ext cx="484363" cy="4724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146" y="3921584"/>
            <a:ext cx="484363" cy="4724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834" y="2711272"/>
            <a:ext cx="484363" cy="47243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016" y="2711272"/>
            <a:ext cx="484363" cy="4724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641" y="3153225"/>
            <a:ext cx="484363" cy="47243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641" y="3921584"/>
            <a:ext cx="484363" cy="4724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834" y="3921584"/>
            <a:ext cx="484363" cy="4724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016" y="3921584"/>
            <a:ext cx="484363" cy="47243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641" y="4363537"/>
            <a:ext cx="484363" cy="472433"/>
          </a:xfrm>
          <a:prstGeom prst="rect">
            <a:avLst/>
          </a:prstGeom>
        </p:spPr>
      </p:pic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7905208"/>
              </p:ext>
            </p:extLst>
          </p:nvPr>
        </p:nvGraphicFramePr>
        <p:xfrm>
          <a:off x="680563" y="2559037"/>
          <a:ext cx="2148459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6153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716153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716153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21" name="Rectangle 20"/>
          <p:cNvSpPr/>
          <p:nvPr/>
        </p:nvSpPr>
        <p:spPr>
          <a:xfrm>
            <a:off x="5236680" y="5029998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1</a:t>
            </a:r>
            <a:endParaRPr lang="en-GB" sz="3600" dirty="0"/>
          </a:p>
        </p:txBody>
      </p:sp>
      <p:sp>
        <p:nvSpPr>
          <p:cNvPr id="22" name="Rectangle 21"/>
          <p:cNvSpPr/>
          <p:nvPr/>
        </p:nvSpPr>
        <p:spPr>
          <a:xfrm>
            <a:off x="3788984" y="502999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6</a:t>
            </a:r>
            <a:endParaRPr lang="en-GB" sz="3600" dirty="0"/>
          </a:p>
        </p:txBody>
      </p:sp>
      <p:sp>
        <p:nvSpPr>
          <p:cNvPr id="23" name="Rectangle 22"/>
          <p:cNvSpPr/>
          <p:nvPr/>
        </p:nvSpPr>
        <p:spPr>
          <a:xfrm>
            <a:off x="6731185" y="5029997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4</a:t>
            </a:r>
            <a:endParaRPr lang="en-GB" sz="3600" dirty="0"/>
          </a:p>
        </p:txBody>
      </p:sp>
      <p:sp>
        <p:nvSpPr>
          <p:cNvPr id="24" name="Rectangle 23"/>
          <p:cNvSpPr/>
          <p:nvPr/>
        </p:nvSpPr>
        <p:spPr>
          <a:xfrm>
            <a:off x="1228950" y="4645884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1</a:t>
            </a:r>
            <a:endParaRPr lang="en-GB" sz="3600" dirty="0"/>
          </a:p>
        </p:txBody>
      </p:sp>
      <p:sp>
        <p:nvSpPr>
          <p:cNvPr id="25" name="Rectangle 24"/>
          <p:cNvSpPr/>
          <p:nvPr/>
        </p:nvSpPr>
        <p:spPr>
          <a:xfrm>
            <a:off x="540933" y="4645884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6</a:t>
            </a:r>
            <a:endParaRPr lang="en-GB" sz="3600" dirty="0"/>
          </a:p>
        </p:txBody>
      </p:sp>
      <p:sp>
        <p:nvSpPr>
          <p:cNvPr id="26" name="Rectangle 25"/>
          <p:cNvSpPr/>
          <p:nvPr/>
        </p:nvSpPr>
        <p:spPr>
          <a:xfrm>
            <a:off x="1933520" y="4645884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4</a:t>
            </a:r>
            <a:endParaRPr lang="en-GB" sz="3600" dirty="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1562" y="3920449"/>
            <a:ext cx="484363" cy="4724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834" y="4363537"/>
            <a:ext cx="484363" cy="47243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016" y="4363537"/>
            <a:ext cx="484363" cy="4724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3020" y="3921091"/>
            <a:ext cx="484363" cy="4724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861" y="3921091"/>
            <a:ext cx="484363" cy="47243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1572" y="3160462"/>
            <a:ext cx="484363" cy="47243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024" y="5685963"/>
            <a:ext cx="484363" cy="472433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540933" y="5295425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</a:t>
            </a:r>
            <a:endParaRPr lang="en-GB" sz="2800" dirty="0"/>
          </a:p>
        </p:txBody>
      </p:sp>
      <p:sp>
        <p:nvSpPr>
          <p:cNvPr id="35" name="L-Shape 14"/>
          <p:cNvSpPr/>
          <p:nvPr/>
        </p:nvSpPr>
        <p:spPr>
          <a:xfrm rot="5400000">
            <a:off x="4728961" y="3085481"/>
            <a:ext cx="2106217" cy="1394766"/>
          </a:xfrm>
          <a:custGeom>
            <a:avLst/>
            <a:gdLst>
              <a:gd name="connsiteX0" fmla="*/ 0 w 2106217"/>
              <a:gd name="connsiteY0" fmla="*/ 0 h 1390858"/>
              <a:gd name="connsiteX1" fmla="*/ 695429 w 2106217"/>
              <a:gd name="connsiteY1" fmla="*/ 0 h 1390858"/>
              <a:gd name="connsiteX2" fmla="*/ 695429 w 2106217"/>
              <a:gd name="connsiteY2" fmla="*/ 695429 h 1390858"/>
              <a:gd name="connsiteX3" fmla="*/ 2106217 w 2106217"/>
              <a:gd name="connsiteY3" fmla="*/ 695429 h 1390858"/>
              <a:gd name="connsiteX4" fmla="*/ 2106217 w 2106217"/>
              <a:gd name="connsiteY4" fmla="*/ 1390858 h 1390858"/>
              <a:gd name="connsiteX5" fmla="*/ 0 w 2106217"/>
              <a:gd name="connsiteY5" fmla="*/ 1390858 h 1390858"/>
              <a:gd name="connsiteX6" fmla="*/ 0 w 2106217"/>
              <a:gd name="connsiteY6" fmla="*/ 0 h 1390858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695429 w 2106217"/>
              <a:gd name="connsiteY2" fmla="*/ 699337 h 1394766"/>
              <a:gd name="connsiteX3" fmla="*/ 2106217 w 2106217"/>
              <a:gd name="connsiteY3" fmla="*/ 699337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1648908 w 2106217"/>
              <a:gd name="connsiteY2" fmla="*/ 429707 h 1394766"/>
              <a:gd name="connsiteX3" fmla="*/ 2106217 w 2106217"/>
              <a:gd name="connsiteY3" fmla="*/ 699337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1648908 w 2106217"/>
              <a:gd name="connsiteY2" fmla="*/ 429707 h 1394766"/>
              <a:gd name="connsiteX3" fmla="*/ 2098403 w 2106217"/>
              <a:gd name="connsiteY3" fmla="*/ 453152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1656726 w 2106217"/>
              <a:gd name="connsiteY2" fmla="*/ 449246 h 1394766"/>
              <a:gd name="connsiteX3" fmla="*/ 2098403 w 2106217"/>
              <a:gd name="connsiteY3" fmla="*/ 453152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06217" h="1394766">
                <a:moveTo>
                  <a:pt x="0" y="3908"/>
                </a:moveTo>
                <a:lnTo>
                  <a:pt x="1652815" y="0"/>
                </a:lnTo>
                <a:cubicBezTo>
                  <a:pt x="1651513" y="143236"/>
                  <a:pt x="1658028" y="306010"/>
                  <a:pt x="1656726" y="449246"/>
                </a:cubicBezTo>
                <a:lnTo>
                  <a:pt x="2098403" y="453152"/>
                </a:lnTo>
                <a:cubicBezTo>
                  <a:pt x="2101008" y="767023"/>
                  <a:pt x="2103612" y="1080895"/>
                  <a:pt x="2106217" y="1394766"/>
                </a:cubicBezTo>
                <a:lnTo>
                  <a:pt x="0" y="1394766"/>
                </a:lnTo>
                <a:lnTo>
                  <a:pt x="0" y="3908"/>
                </a:lnTo>
                <a:close/>
              </a:path>
            </a:pathLst>
          </a:cu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7248520" y="1312543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614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00"/>
                            </p:stCondLst>
                            <p:childTnLst>
                              <p:par>
                                <p:cTn id="18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000"/>
                            </p:stCondLst>
                            <p:childTnLst>
                              <p:par>
                                <p:cTn id="1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500"/>
                            </p:stCondLst>
                            <p:childTnLst>
                              <p:par>
                                <p:cTn id="1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1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6" grpId="0"/>
      <p:bldP spid="34" grpId="0"/>
      <p:bldP spid="35" grpId="0" animBg="1"/>
      <p:bldP spid="35" grpId="1" animBg="1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6" name="Table 35">
                <a:extLst>
                  <a:ext uri="{FF2B5EF4-FFF2-40B4-BE49-F238E27FC236}">
                    <a16:creationId xmlns:a16="http://schemas.microsoft.com/office/drawing/2014/main" id="{1C7B82B5-B3AD-3445-B1E4-114020DF5B8C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58601739"/>
                  </p:ext>
                </p:extLst>
              </p:nvPr>
            </p:nvGraphicFramePr>
            <p:xfrm>
              <a:off x="575146" y="1435089"/>
              <a:ext cx="5186622" cy="39203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86172">
                      <a:extLst>
                        <a:ext uri="{9D8B030D-6E8A-4147-A177-3AD203B41FA5}">
                          <a16:colId xmlns:a16="http://schemas.microsoft.com/office/drawing/2014/main" val="1945284546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1980959579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19850668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3661368022"/>
                        </a:ext>
                      </a:extLst>
                    </a:gridCol>
                  </a:tblGrid>
                  <a:tr h="501073">
                    <a:tc>
                      <a:txBody>
                        <a:bodyPr/>
                        <a:lstStyle/>
                        <a:p>
                          <a:pPr algn="ctr"/>
                          <a:endParaRPr lang="en-GB" sz="31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Hundreds</a:t>
                          </a: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Tens</a:t>
                          </a: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Ones</a:t>
                          </a: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505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87112008"/>
                      </a:ext>
                    </a:extLst>
                  </a:tr>
                  <a:tr h="1332000">
                    <a:tc>
                      <a:txBody>
                        <a:bodyPr/>
                        <a:lstStyle/>
                        <a:p>
                          <a:pPr algn="ctr"/>
                          <a:endParaRPr lang="en-GB" sz="31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24221402"/>
                      </a:ext>
                    </a:extLst>
                  </a:tr>
                  <a:tr h="1332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right"/>
                              </m:oMathParaPr>
                              <m:oMath xmlns:m="http://schemas.openxmlformats.org/officeDocument/2006/math">
                                <m:r>
                                  <a:rPr lang="en-GB" sz="44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44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5240259"/>
                      </a:ext>
                    </a:extLst>
                  </a:tr>
                  <a:tr h="565781"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 </a:t>
                          </a: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3249537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6" name="Table 35">
                <a:extLst>
                  <a:ext uri="{FF2B5EF4-FFF2-40B4-BE49-F238E27FC236}">
                    <a16:creationId xmlns:a16="http://schemas.microsoft.com/office/drawing/2014/main" id="{1C7B82B5-B3AD-3445-B1E4-114020DF5B8C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58601739"/>
                  </p:ext>
                </p:extLst>
              </p:nvPr>
            </p:nvGraphicFramePr>
            <p:xfrm>
              <a:off x="575146" y="1435089"/>
              <a:ext cx="5186622" cy="39203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86172">
                      <a:extLst>
                        <a:ext uri="{9D8B030D-6E8A-4147-A177-3AD203B41FA5}">
                          <a16:colId xmlns:a16="http://schemas.microsoft.com/office/drawing/2014/main" val="1945284546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1980959579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19850668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3661368022"/>
                        </a:ext>
                      </a:extLst>
                    </a:gridCol>
                  </a:tblGrid>
                  <a:tr h="590060">
                    <a:tc>
                      <a:txBody>
                        <a:bodyPr/>
                        <a:lstStyle/>
                        <a:p>
                          <a:pPr algn="ctr"/>
                          <a:endParaRPr lang="en-GB" sz="31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Hundreds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Tens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Ones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505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87112008"/>
                      </a:ext>
                    </a:extLst>
                  </a:tr>
                  <a:tr h="1332000">
                    <a:tc>
                      <a:txBody>
                        <a:bodyPr/>
                        <a:lstStyle/>
                        <a:p>
                          <a:pPr algn="ctr"/>
                          <a:endParaRPr lang="en-GB" sz="31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24221402"/>
                      </a:ext>
                    </a:extLst>
                  </a:tr>
                  <a:tr h="1332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5"/>
                          <a:stretch>
                            <a:fillRect t="-145205" r="-657522" b="-5205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5240259"/>
                      </a:ext>
                    </a:extLst>
                  </a:tr>
                  <a:tr h="666260"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 </a:t>
                          </a:r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32495378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917" y="2045858"/>
            <a:ext cx="484363" cy="4724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666" y="2035919"/>
            <a:ext cx="484363" cy="4724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501" y="2035919"/>
            <a:ext cx="484363" cy="4724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337" y="2035919"/>
            <a:ext cx="484363" cy="4724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10118" y="3384242"/>
            <a:ext cx="484362" cy="4724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77311" y="3384242"/>
            <a:ext cx="484362" cy="4724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19493" y="3384242"/>
            <a:ext cx="484362" cy="47243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978440" y="4692240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0</a:t>
            </a:r>
            <a:endParaRPr lang="en-GB" sz="3600" dirty="0"/>
          </a:p>
        </p:txBody>
      </p:sp>
      <p:sp>
        <p:nvSpPr>
          <p:cNvPr id="10" name="Rectangle 9"/>
          <p:cNvSpPr/>
          <p:nvPr/>
        </p:nvSpPr>
        <p:spPr>
          <a:xfrm>
            <a:off x="1431888" y="4692241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6</a:t>
            </a:r>
            <a:endParaRPr lang="en-GB" sz="3600" dirty="0"/>
          </a:p>
        </p:txBody>
      </p:sp>
      <p:sp>
        <p:nvSpPr>
          <p:cNvPr id="11" name="Rectangle 10"/>
          <p:cNvSpPr/>
          <p:nvPr/>
        </p:nvSpPr>
        <p:spPr>
          <a:xfrm>
            <a:off x="4512637" y="469223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3</a:t>
            </a:r>
            <a:endParaRPr lang="en-GB" sz="36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917" y="3394181"/>
            <a:ext cx="484363" cy="4724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375" y="3394823"/>
            <a:ext cx="484363" cy="47243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216" y="3394823"/>
            <a:ext cx="484363" cy="4724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38030" y="5375384"/>
            <a:ext cx="484362" cy="47243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092" y="2045858"/>
            <a:ext cx="484363" cy="4724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933" y="2045858"/>
            <a:ext cx="484363" cy="4724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200" y="2455292"/>
            <a:ext cx="484363" cy="47243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375" y="2455292"/>
            <a:ext cx="484363" cy="47243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075" y="3384242"/>
            <a:ext cx="484363" cy="47243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6910" y="3384242"/>
            <a:ext cx="484363" cy="47243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628" y="3811321"/>
            <a:ext cx="484363" cy="47243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086" y="3811963"/>
            <a:ext cx="484363" cy="47243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927" y="3811963"/>
            <a:ext cx="484363" cy="4724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200" y="4227177"/>
            <a:ext cx="484363" cy="47243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375" y="4227819"/>
            <a:ext cx="484363" cy="47243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93908" y="2035919"/>
            <a:ext cx="484362" cy="47243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61101" y="2035919"/>
            <a:ext cx="484362" cy="47243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03283" y="2035919"/>
            <a:ext cx="484362" cy="47243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92948" y="2445353"/>
            <a:ext cx="484362" cy="47243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60141" y="2445353"/>
            <a:ext cx="484362" cy="47243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02323" y="2445353"/>
            <a:ext cx="484362" cy="472432"/>
          </a:xfrm>
          <a:prstGeom prst="rect">
            <a:avLst/>
          </a:prstGeom>
        </p:spPr>
      </p:pic>
      <p:sp>
        <p:nvSpPr>
          <p:cNvPr id="33" name="L-Shape 14"/>
          <p:cNvSpPr/>
          <p:nvPr/>
        </p:nvSpPr>
        <p:spPr>
          <a:xfrm rot="5400000">
            <a:off x="3917216" y="2455956"/>
            <a:ext cx="2198588" cy="1390858"/>
          </a:xfrm>
          <a:custGeom>
            <a:avLst/>
            <a:gdLst>
              <a:gd name="connsiteX0" fmla="*/ 0 w 2106217"/>
              <a:gd name="connsiteY0" fmla="*/ 0 h 1390858"/>
              <a:gd name="connsiteX1" fmla="*/ 695429 w 2106217"/>
              <a:gd name="connsiteY1" fmla="*/ 0 h 1390858"/>
              <a:gd name="connsiteX2" fmla="*/ 695429 w 2106217"/>
              <a:gd name="connsiteY2" fmla="*/ 695429 h 1390858"/>
              <a:gd name="connsiteX3" fmla="*/ 2106217 w 2106217"/>
              <a:gd name="connsiteY3" fmla="*/ 695429 h 1390858"/>
              <a:gd name="connsiteX4" fmla="*/ 2106217 w 2106217"/>
              <a:gd name="connsiteY4" fmla="*/ 1390858 h 1390858"/>
              <a:gd name="connsiteX5" fmla="*/ 0 w 2106217"/>
              <a:gd name="connsiteY5" fmla="*/ 1390858 h 1390858"/>
              <a:gd name="connsiteX6" fmla="*/ 0 w 2106217"/>
              <a:gd name="connsiteY6" fmla="*/ 0 h 1390858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695429 w 2106217"/>
              <a:gd name="connsiteY2" fmla="*/ 699337 h 1394766"/>
              <a:gd name="connsiteX3" fmla="*/ 2106217 w 2106217"/>
              <a:gd name="connsiteY3" fmla="*/ 699337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1648908 w 2106217"/>
              <a:gd name="connsiteY2" fmla="*/ 429707 h 1394766"/>
              <a:gd name="connsiteX3" fmla="*/ 2106217 w 2106217"/>
              <a:gd name="connsiteY3" fmla="*/ 699337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1648908 w 2106217"/>
              <a:gd name="connsiteY2" fmla="*/ 429707 h 1394766"/>
              <a:gd name="connsiteX3" fmla="*/ 2098403 w 2106217"/>
              <a:gd name="connsiteY3" fmla="*/ 453152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1656726 w 2106217"/>
              <a:gd name="connsiteY2" fmla="*/ 449246 h 1394766"/>
              <a:gd name="connsiteX3" fmla="*/ 2098403 w 2106217"/>
              <a:gd name="connsiteY3" fmla="*/ 453152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1585449 w 2106217"/>
              <a:gd name="connsiteY2" fmla="*/ 461687 h 1394766"/>
              <a:gd name="connsiteX3" fmla="*/ 2098403 w 2106217"/>
              <a:gd name="connsiteY3" fmla="*/ 453152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585449 w 2106217"/>
              <a:gd name="connsiteY2" fmla="*/ 461688 h 1394767"/>
              <a:gd name="connsiteX3" fmla="*/ 2098403 w 2106217"/>
              <a:gd name="connsiteY3" fmla="*/ 453153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585449 w 2106217"/>
              <a:gd name="connsiteY2" fmla="*/ 461688 h 1394767"/>
              <a:gd name="connsiteX3" fmla="*/ 2098403 w 2106217"/>
              <a:gd name="connsiteY3" fmla="*/ 465594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585449 w 2106217"/>
              <a:gd name="connsiteY2" fmla="*/ 461688 h 1394767"/>
              <a:gd name="connsiteX3" fmla="*/ 2098403 w 2106217"/>
              <a:gd name="connsiteY3" fmla="*/ 936648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610852 w 2106217"/>
              <a:gd name="connsiteY2" fmla="*/ 916117 h 1394767"/>
              <a:gd name="connsiteX3" fmla="*/ 2098403 w 2106217"/>
              <a:gd name="connsiteY3" fmla="*/ 936648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610852 w 2106217"/>
              <a:gd name="connsiteY2" fmla="*/ 916117 h 1394767"/>
              <a:gd name="connsiteX3" fmla="*/ 2104754 w 2106217"/>
              <a:gd name="connsiteY3" fmla="*/ 925564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585450 w 2106217"/>
              <a:gd name="connsiteY2" fmla="*/ 927201 h 1394767"/>
              <a:gd name="connsiteX3" fmla="*/ 2104754 w 2106217"/>
              <a:gd name="connsiteY3" fmla="*/ 925564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591801 w 2106217"/>
              <a:gd name="connsiteY2" fmla="*/ 927201 h 1394767"/>
              <a:gd name="connsiteX3" fmla="*/ 2104754 w 2106217"/>
              <a:gd name="connsiteY3" fmla="*/ 925564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591801 w 2106217"/>
              <a:gd name="connsiteY2" fmla="*/ 927201 h 1394767"/>
              <a:gd name="connsiteX3" fmla="*/ 2104757 w 2106217"/>
              <a:gd name="connsiteY3" fmla="*/ 481427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604318 w 2106217"/>
              <a:gd name="connsiteY2" fmla="*/ 470001 h 1394767"/>
              <a:gd name="connsiteX3" fmla="*/ 2104757 w 2106217"/>
              <a:gd name="connsiteY3" fmla="*/ 481427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704433 w 2106217"/>
              <a:gd name="connsiteY2" fmla="*/ 483064 h 1394767"/>
              <a:gd name="connsiteX3" fmla="*/ 2104757 w 2106217"/>
              <a:gd name="connsiteY3" fmla="*/ 481427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0 h 1390858"/>
              <a:gd name="connsiteX1" fmla="*/ 1713808 w 2106217"/>
              <a:gd name="connsiteY1" fmla="*/ 9153 h 1390858"/>
              <a:gd name="connsiteX2" fmla="*/ 1704433 w 2106217"/>
              <a:gd name="connsiteY2" fmla="*/ 479155 h 1390858"/>
              <a:gd name="connsiteX3" fmla="*/ 2104757 w 2106217"/>
              <a:gd name="connsiteY3" fmla="*/ 477518 h 1390858"/>
              <a:gd name="connsiteX4" fmla="*/ 2106217 w 2106217"/>
              <a:gd name="connsiteY4" fmla="*/ 1390858 h 1390858"/>
              <a:gd name="connsiteX5" fmla="*/ 0 w 2106217"/>
              <a:gd name="connsiteY5" fmla="*/ 1390858 h 1390858"/>
              <a:gd name="connsiteX6" fmla="*/ 0 w 2106217"/>
              <a:gd name="connsiteY6" fmla="*/ 0 h 1390858"/>
              <a:gd name="connsiteX0" fmla="*/ 0 w 2106217"/>
              <a:gd name="connsiteY0" fmla="*/ 0 h 1390858"/>
              <a:gd name="connsiteX1" fmla="*/ 1713808 w 2106217"/>
              <a:gd name="connsiteY1" fmla="*/ 9153 h 1390858"/>
              <a:gd name="connsiteX2" fmla="*/ 1721609 w 2106217"/>
              <a:gd name="connsiteY2" fmla="*/ 485132 h 1390858"/>
              <a:gd name="connsiteX3" fmla="*/ 2104757 w 2106217"/>
              <a:gd name="connsiteY3" fmla="*/ 477518 h 1390858"/>
              <a:gd name="connsiteX4" fmla="*/ 2106217 w 2106217"/>
              <a:gd name="connsiteY4" fmla="*/ 1390858 h 1390858"/>
              <a:gd name="connsiteX5" fmla="*/ 0 w 2106217"/>
              <a:gd name="connsiteY5" fmla="*/ 1390858 h 1390858"/>
              <a:gd name="connsiteX6" fmla="*/ 0 w 2106217"/>
              <a:gd name="connsiteY6" fmla="*/ 0 h 1390858"/>
              <a:gd name="connsiteX0" fmla="*/ 0 w 2106217"/>
              <a:gd name="connsiteY0" fmla="*/ 0 h 1390858"/>
              <a:gd name="connsiteX1" fmla="*/ 1725258 w 2106217"/>
              <a:gd name="connsiteY1" fmla="*/ 9153 h 1390858"/>
              <a:gd name="connsiteX2" fmla="*/ 1721609 w 2106217"/>
              <a:gd name="connsiteY2" fmla="*/ 485132 h 1390858"/>
              <a:gd name="connsiteX3" fmla="*/ 2104757 w 2106217"/>
              <a:gd name="connsiteY3" fmla="*/ 477518 h 1390858"/>
              <a:gd name="connsiteX4" fmla="*/ 2106217 w 2106217"/>
              <a:gd name="connsiteY4" fmla="*/ 1390858 h 1390858"/>
              <a:gd name="connsiteX5" fmla="*/ 0 w 2106217"/>
              <a:gd name="connsiteY5" fmla="*/ 1390858 h 1390858"/>
              <a:gd name="connsiteX6" fmla="*/ 0 w 2106217"/>
              <a:gd name="connsiteY6" fmla="*/ 0 h 1390858"/>
              <a:gd name="connsiteX0" fmla="*/ 0 w 2106217"/>
              <a:gd name="connsiteY0" fmla="*/ 0 h 1390858"/>
              <a:gd name="connsiteX1" fmla="*/ 1725258 w 2106217"/>
              <a:gd name="connsiteY1" fmla="*/ 9153 h 1390858"/>
              <a:gd name="connsiteX2" fmla="*/ 1727335 w 2106217"/>
              <a:gd name="connsiteY2" fmla="*/ 473180 h 1390858"/>
              <a:gd name="connsiteX3" fmla="*/ 2104757 w 2106217"/>
              <a:gd name="connsiteY3" fmla="*/ 477518 h 1390858"/>
              <a:gd name="connsiteX4" fmla="*/ 2106217 w 2106217"/>
              <a:gd name="connsiteY4" fmla="*/ 1390858 h 1390858"/>
              <a:gd name="connsiteX5" fmla="*/ 0 w 2106217"/>
              <a:gd name="connsiteY5" fmla="*/ 1390858 h 1390858"/>
              <a:gd name="connsiteX6" fmla="*/ 0 w 2106217"/>
              <a:gd name="connsiteY6" fmla="*/ 0 h 13908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06217" h="1390858">
                <a:moveTo>
                  <a:pt x="0" y="0"/>
                </a:moveTo>
                <a:lnTo>
                  <a:pt x="1725258" y="9153"/>
                </a:lnTo>
                <a:cubicBezTo>
                  <a:pt x="1723956" y="152389"/>
                  <a:pt x="1728637" y="329944"/>
                  <a:pt x="1727335" y="473180"/>
                </a:cubicBezTo>
                <a:lnTo>
                  <a:pt x="2104757" y="477518"/>
                </a:lnTo>
                <a:cubicBezTo>
                  <a:pt x="2107362" y="791389"/>
                  <a:pt x="2103612" y="1076987"/>
                  <a:pt x="2106217" y="1390858"/>
                </a:cubicBezTo>
                <a:lnTo>
                  <a:pt x="0" y="1390858"/>
                </a:lnTo>
                <a:lnTo>
                  <a:pt x="0" y="0"/>
                </a:lnTo>
                <a:close/>
              </a:path>
            </a:pathLst>
          </a:cu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860" y="5375384"/>
            <a:ext cx="484362" cy="472432"/>
          </a:xfrm>
          <a:prstGeom prst="rect">
            <a:avLst/>
          </a:prstGeom>
        </p:spPr>
      </p:pic>
      <p:sp>
        <p:nvSpPr>
          <p:cNvPr id="35" name="L-Shape 14"/>
          <p:cNvSpPr/>
          <p:nvPr/>
        </p:nvSpPr>
        <p:spPr>
          <a:xfrm rot="5400000">
            <a:off x="1619851" y="3266414"/>
            <a:ext cx="3771946" cy="1390858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4084823"/>
              </p:ext>
            </p:extLst>
          </p:nvPr>
        </p:nvGraphicFramePr>
        <p:xfrm>
          <a:off x="6014134" y="1439268"/>
          <a:ext cx="2149200" cy="27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64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7164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7164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400"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400"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4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400"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38" name="Rectangle 37"/>
          <p:cNvSpPr/>
          <p:nvPr/>
        </p:nvSpPr>
        <p:spPr>
          <a:xfrm>
            <a:off x="6619240" y="3539866"/>
            <a:ext cx="9530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dirty="0">
                <a:latin typeface="Calibri" panose="020F0502020204030204" pitchFamily="34" charset="0"/>
              </a:rPr>
              <a:t>0</a:t>
            </a:r>
            <a:endParaRPr lang="en-GB" sz="3300" dirty="0"/>
          </a:p>
        </p:txBody>
      </p:sp>
      <p:sp>
        <p:nvSpPr>
          <p:cNvPr id="39" name="Rectangle 38"/>
          <p:cNvSpPr/>
          <p:nvPr/>
        </p:nvSpPr>
        <p:spPr>
          <a:xfrm>
            <a:off x="5897447" y="3539866"/>
            <a:ext cx="92967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dirty="0">
                <a:latin typeface="Calibri" panose="020F0502020204030204" pitchFamily="34" charset="0"/>
              </a:rPr>
              <a:t>6</a:t>
            </a:r>
            <a:endParaRPr lang="en-GB" sz="3300" dirty="0"/>
          </a:p>
        </p:txBody>
      </p:sp>
      <p:sp>
        <p:nvSpPr>
          <p:cNvPr id="40" name="Rectangle 39"/>
          <p:cNvSpPr/>
          <p:nvPr/>
        </p:nvSpPr>
        <p:spPr>
          <a:xfrm>
            <a:off x="7332994" y="3539866"/>
            <a:ext cx="92967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dirty="0">
                <a:latin typeface="Calibri" panose="020F0502020204030204" pitchFamily="34" charset="0"/>
              </a:rPr>
              <a:t>3</a:t>
            </a:r>
            <a:endParaRPr lang="en-GB" sz="3300" dirty="0"/>
          </a:p>
        </p:txBody>
      </p:sp>
      <p:sp>
        <p:nvSpPr>
          <p:cNvPr id="41" name="Rectangle 40"/>
          <p:cNvSpPr/>
          <p:nvPr/>
        </p:nvSpPr>
        <p:spPr>
          <a:xfrm>
            <a:off x="6679222" y="4126479"/>
            <a:ext cx="929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</a:t>
            </a:r>
            <a:endParaRPr lang="en-GB" sz="2800" dirty="0"/>
          </a:p>
        </p:txBody>
      </p:sp>
      <p:sp>
        <p:nvSpPr>
          <p:cNvPr id="42" name="Rectangle 41"/>
          <p:cNvSpPr/>
          <p:nvPr/>
        </p:nvSpPr>
        <p:spPr>
          <a:xfrm>
            <a:off x="5882600" y="4126479"/>
            <a:ext cx="929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</a:t>
            </a:r>
            <a:endParaRPr lang="en-GB" sz="2800" dirty="0"/>
          </a:p>
        </p:txBody>
      </p:sp>
      <p:sp>
        <p:nvSpPr>
          <p:cNvPr id="43" name="TextBox 42"/>
          <p:cNvSpPr txBox="1"/>
          <p:nvPr/>
        </p:nvSpPr>
        <p:spPr>
          <a:xfrm>
            <a:off x="691643" y="360614"/>
            <a:ext cx="24192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238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alibri" panose="020F0502020204030204" pitchFamily="34" charset="0"/>
              </a:rPr>
              <a:t> 365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003612" y="360614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603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48398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500"/>
                            </p:stCondLst>
                            <p:childTnLst>
                              <p:par>
                                <p:cTn id="18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500"/>
                            </p:stCondLst>
                            <p:childTnLst>
                              <p:par>
                                <p:cTn id="2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1" fill="hold">
                            <p:stCondLst>
                              <p:cond delay="500"/>
                            </p:stCondLst>
                            <p:childTnLst>
                              <p:par>
                                <p:cTn id="30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6" fill="hold">
                      <p:stCondLst>
                        <p:cond delay="indefinite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1" fill="hold">
                      <p:stCondLst>
                        <p:cond delay="indefinite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1" fill="hold">
                      <p:stCondLst>
                        <p:cond delay="indefinite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9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0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1" fill="hold">
                      <p:stCondLst>
                        <p:cond delay="indefinite"/>
                      </p:stCondLst>
                      <p:childTnLst>
                        <p:par>
                          <p:cTn id="342" fill="hold">
                            <p:stCondLst>
                              <p:cond delay="0"/>
                            </p:stCondLst>
                            <p:childTnLst>
                              <p:par>
                                <p:cTn id="3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9" fill="hold">
                      <p:stCondLst>
                        <p:cond delay="indefinite"/>
                      </p:stCondLst>
                      <p:childTnLst>
                        <p:par>
                          <p:cTn id="350" fill="hold">
                            <p:stCondLst>
                              <p:cond delay="0"/>
                            </p:stCondLst>
                            <p:childTnLst>
                              <p:par>
                                <p:cTn id="3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33" grpId="0" animBg="1"/>
      <p:bldP spid="33" grpId="1" animBg="1"/>
      <p:bldP spid="35" grpId="0" animBg="1"/>
      <p:bldP spid="35" grpId="1" animBg="1"/>
      <p:bldP spid="35" grpId="2" animBg="1"/>
      <p:bldP spid="38" grpId="0"/>
      <p:bldP spid="39" grpId="0"/>
      <p:bldP spid="40" grpId="0"/>
      <p:bldP spid="41" grpId="0"/>
      <p:bldP spid="42" grpId="0"/>
      <p:bldP spid="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78767" y="352714"/>
            <a:ext cx="2326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422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alibri" panose="020F0502020204030204" pitchFamily="34" charset="0"/>
              </a:rPr>
              <a:t> 273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163" y="1342422"/>
            <a:ext cx="484363" cy="4724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3563" y="1951232"/>
            <a:ext cx="484363" cy="4724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562" y="1207843"/>
            <a:ext cx="484363" cy="4724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561" y="1967255"/>
            <a:ext cx="484363" cy="4724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736" y="1587549"/>
            <a:ext cx="484363" cy="47243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779675" y="1428036"/>
            <a:ext cx="5293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endParaRPr lang="en-GB" sz="3600" dirty="0"/>
          </a:p>
        </p:txBody>
      </p:sp>
      <p:sp>
        <p:nvSpPr>
          <p:cNvPr id="11" name="Rectangle 10"/>
          <p:cNvSpPr/>
          <p:nvPr/>
        </p:nvSpPr>
        <p:spPr>
          <a:xfrm>
            <a:off x="3504023" y="1562615"/>
            <a:ext cx="5293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6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3396" y="1326399"/>
            <a:ext cx="484363" cy="4724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796" y="1935209"/>
            <a:ext cx="484363" cy="47243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788" y="1165051"/>
            <a:ext cx="484363" cy="4724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787" y="1924463"/>
            <a:ext cx="484363" cy="47243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962" y="1544757"/>
            <a:ext cx="484363" cy="472433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930968" y="352358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693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930967" y="352358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695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78767" y="2823901"/>
            <a:ext cx="2326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178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alibri" panose="020F0502020204030204" pitchFamily="34" charset="0"/>
              </a:rPr>
              <a:t> 154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38197" y="3342120"/>
            <a:ext cx="7100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The answer will have a _____ in the ones place.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505" y="4400254"/>
            <a:ext cx="484363" cy="47243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905" y="5009064"/>
            <a:ext cx="484363" cy="47243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904" y="4265675"/>
            <a:ext cx="484363" cy="4724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903" y="5025087"/>
            <a:ext cx="484363" cy="47243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078" y="4645381"/>
            <a:ext cx="484363" cy="472433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>
            <a:off x="2645017" y="4485868"/>
            <a:ext cx="5293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endParaRPr lang="en-GB" sz="3600" dirty="0"/>
          </a:p>
        </p:txBody>
      </p:sp>
      <p:sp>
        <p:nvSpPr>
          <p:cNvPr id="28" name="Rectangle 27"/>
          <p:cNvSpPr/>
          <p:nvPr/>
        </p:nvSpPr>
        <p:spPr>
          <a:xfrm>
            <a:off x="4369365" y="4620447"/>
            <a:ext cx="5293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600" dirty="0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8738" y="4384231"/>
            <a:ext cx="484363" cy="4724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138" y="4993041"/>
            <a:ext cx="484363" cy="4724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6130" y="4222883"/>
            <a:ext cx="484363" cy="47243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6129" y="4982295"/>
            <a:ext cx="484363" cy="47243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6304" y="4602589"/>
            <a:ext cx="484363" cy="47243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864" y="4000984"/>
            <a:ext cx="484363" cy="47243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238" y="3902909"/>
            <a:ext cx="484363" cy="47243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609" y="3902909"/>
            <a:ext cx="484363" cy="47243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2141" y="5211000"/>
            <a:ext cx="484363" cy="47243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419" y="4421750"/>
            <a:ext cx="484363" cy="47243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514" y="4800298"/>
            <a:ext cx="484363" cy="47243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574" y="4788870"/>
            <a:ext cx="484363" cy="47243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351" y="4628631"/>
            <a:ext cx="484363" cy="47243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902" y="4053351"/>
            <a:ext cx="484363" cy="47243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9718" y="4352923"/>
            <a:ext cx="484363" cy="47243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0714" y="4872687"/>
            <a:ext cx="484363" cy="47243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083" y="5272731"/>
            <a:ext cx="484363" cy="47243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0493" y="5331247"/>
            <a:ext cx="484363" cy="47243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647" y="4100682"/>
            <a:ext cx="484363" cy="472433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0667" y="5543467"/>
            <a:ext cx="484363" cy="472433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4464434" y="328056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50" name="Cross 49">
            <a:extLst>
              <a:ext uri="{FF2B5EF4-FFF2-40B4-BE49-F238E27FC236}">
                <a16:creationId xmlns:a16="http://schemas.microsoft.com/office/drawing/2014/main" id="{93691F8F-C130-9447-9A29-1DFCBAD621C6}"/>
              </a:ext>
            </a:extLst>
          </p:cNvPr>
          <p:cNvSpPr/>
          <p:nvPr/>
        </p:nvSpPr>
        <p:spPr>
          <a:xfrm rot="2694387">
            <a:off x="3876790" y="234729"/>
            <a:ext cx="789064" cy="789064"/>
          </a:xfrm>
          <a:prstGeom prst="plus">
            <a:avLst>
              <a:gd name="adj" fmla="val 3647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4F38F1-718E-42F5-8C0D-BD74BD1155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0509" y="4619649"/>
            <a:ext cx="486000" cy="4740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5792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00"/>
                            </p:stCondLst>
                            <p:childTnLst>
                              <p:par>
                                <p:cTn id="151" presetID="2" presetClass="exit" presetSubtype="2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ntr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8" grpId="0"/>
      <p:bldP spid="19" grpId="0"/>
      <p:bldP spid="20" grpId="0"/>
      <p:bldP spid="21" grpId="0"/>
      <p:bldP spid="27" grpId="0"/>
      <p:bldP spid="28" grpId="0"/>
      <p:bldP spid="49" grpId="0"/>
      <p:bldP spid="50" grpId="0" animBg="1"/>
      <p:bldP spid="50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6800" y="312246"/>
            <a:ext cx="756391" cy="75639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654816" y="459608"/>
            <a:ext cx="2412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64394" y="1312779"/>
            <a:ext cx="25234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1) 	407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266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4394" y="1954358"/>
            <a:ext cx="7100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The answer will have a _____ in the ones place.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14846" y="193755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4394" y="3865558"/>
            <a:ext cx="25234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2) 	813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139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4394" y="4507137"/>
            <a:ext cx="7100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The answer will have a _____ in the ones place.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35628" y="448421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454727" y="2679818"/>
                <a:ext cx="232999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13 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4727" y="2679818"/>
                <a:ext cx="2329999" cy="523220"/>
              </a:xfrm>
              <a:prstGeom prst="rect">
                <a:avLst/>
              </a:prstGeom>
              <a:blipFill>
                <a:blip r:embed="rId7"/>
                <a:stretch>
                  <a:fillRect l="-549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531125" y="2665777"/>
                <a:ext cx="33333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solidFill>
                      <a:schemeClr val="accent1"/>
                    </a:solidFill>
                  </a:rPr>
                  <a:t>13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 ten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 ones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1125" y="2665777"/>
                <a:ext cx="3333354" cy="523220"/>
              </a:xfrm>
              <a:prstGeom prst="rect">
                <a:avLst/>
              </a:prstGeom>
              <a:blipFill>
                <a:blip r:embed="rId8"/>
                <a:stretch>
                  <a:fillRect l="-365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454727" y="5253538"/>
                <a:ext cx="232999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12 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4727" y="5253538"/>
                <a:ext cx="2329999" cy="523220"/>
              </a:xfrm>
              <a:prstGeom prst="rect">
                <a:avLst/>
              </a:prstGeom>
              <a:blipFill>
                <a:blip r:embed="rId9"/>
                <a:stretch>
                  <a:fillRect l="-549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4531125" y="5239497"/>
                <a:ext cx="33333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solidFill>
                      <a:schemeClr val="accent1"/>
                    </a:solidFill>
                  </a:rPr>
                  <a:t>12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 ten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ones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1125" y="5239497"/>
                <a:ext cx="3333354" cy="523220"/>
              </a:xfrm>
              <a:prstGeom prst="rect">
                <a:avLst/>
              </a:prstGeom>
              <a:blipFill>
                <a:blip r:embed="rId10"/>
                <a:stretch>
                  <a:fillRect l="-365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647742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12" grpId="0"/>
      <p:bldP spid="20" grpId="0"/>
      <p:bldP spid="21" grpId="0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6275289"/>
              </p:ext>
            </p:extLst>
          </p:nvPr>
        </p:nvGraphicFramePr>
        <p:xfrm>
          <a:off x="42418" y="856859"/>
          <a:ext cx="5186622" cy="45860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6172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500150">
                  <a:extLst>
                    <a:ext uri="{9D8B030D-6E8A-4147-A177-3AD203B41FA5}">
                      <a16:colId xmlns:a16="http://schemas.microsoft.com/office/drawing/2014/main" val="1980959579"/>
                    </a:ext>
                  </a:extLst>
                </a:gridCol>
                <a:gridCol w="150015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0015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01073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algn="ctr"/>
                      <a:endParaRPr lang="en-GB" sz="44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5240259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2495378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444304" y="4340622"/>
            <a:ext cx="10565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Calibri" panose="020F0502020204030204" pitchFamily="34" charset="0"/>
              </a:rPr>
              <a:t>5</a:t>
            </a:r>
            <a:endParaRPr lang="en-GB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522" y="4554185"/>
            <a:ext cx="484363" cy="47243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37267453"/>
                  </p:ext>
                </p:extLst>
              </p:nvPr>
            </p:nvGraphicFramePr>
            <p:xfrm>
              <a:off x="5462599" y="1459702"/>
              <a:ext cx="2542544" cy="269376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35636">
                      <a:extLst>
                        <a:ext uri="{9D8B030D-6E8A-4147-A177-3AD203B41FA5}">
                          <a16:colId xmlns:a16="http://schemas.microsoft.com/office/drawing/2014/main" val="1020755383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</a:tblGrid>
                  <a:tr h="663281">
                    <a:tc>
                      <a:txBody>
                        <a:bodyPr/>
                        <a:lstStyle/>
                        <a:p>
                          <a:pPr algn="ctr"/>
                          <a:endParaRPr lang="en-GB" sz="24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H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6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T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O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663281">
                    <a:tc>
                      <a:txBody>
                        <a:bodyPr/>
                        <a:lstStyle/>
                        <a:p>
                          <a:pPr algn="ctr"/>
                          <a:endParaRPr lang="en-GB" sz="40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4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4000" b="0" dirty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a:t>2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9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663281"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4000" i="1" dirty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4000" dirty="0"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4000" dirty="0"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2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a:t>3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663281">
                    <a:tc>
                      <a:txBody>
                        <a:bodyPr/>
                        <a:lstStyle/>
                        <a:p>
                          <a:pPr algn="ctr"/>
                          <a:endParaRPr lang="en-GB" sz="40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a:t>4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5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2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37267453"/>
                  </p:ext>
                </p:extLst>
              </p:nvPr>
            </p:nvGraphicFramePr>
            <p:xfrm>
              <a:off x="5462599" y="1459702"/>
              <a:ext cx="2542544" cy="269376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35636">
                      <a:extLst>
                        <a:ext uri="{9D8B030D-6E8A-4147-A177-3AD203B41FA5}">
                          <a16:colId xmlns:a16="http://schemas.microsoft.com/office/drawing/2014/main" val="1020755383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</a:tblGrid>
                  <a:tr h="663281">
                    <a:tc>
                      <a:txBody>
                        <a:bodyPr/>
                        <a:lstStyle/>
                        <a:p>
                          <a:pPr algn="ctr"/>
                          <a:endParaRPr lang="en-GB" sz="24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H</a:t>
                          </a:r>
                          <a:endParaRPr lang="en-GB" sz="36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6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T</a:t>
                          </a:r>
                          <a:endParaRPr lang="en-GB" sz="36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O</a:t>
                          </a:r>
                          <a:endParaRPr lang="en-GB" sz="36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676828">
                    <a:tc>
                      <a:txBody>
                        <a:bodyPr/>
                        <a:lstStyle/>
                        <a:p>
                          <a:pPr algn="ctr"/>
                          <a:endParaRPr lang="en-GB" sz="40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4</a:t>
                          </a:r>
                          <a:endParaRPr lang="en-GB" sz="40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4000" b="0" dirty="0" smtClean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a:t>2</a:t>
                          </a:r>
                          <a:endParaRPr lang="en-GB" sz="4000" b="0" dirty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9</a:t>
                          </a:r>
                          <a:endParaRPr lang="en-GB" sz="40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67682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6"/>
                          <a:stretch>
                            <a:fillRect l="-952" t="-208036" r="-301905" b="-13839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4000" dirty="0"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2</a:t>
                          </a:r>
                          <a:endParaRPr lang="en-GB" sz="40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a:t>3</a:t>
                          </a:r>
                          <a:endParaRPr lang="en-GB" sz="4000" dirty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676828">
                    <a:tc>
                      <a:txBody>
                        <a:bodyPr/>
                        <a:lstStyle/>
                        <a:p>
                          <a:pPr algn="ctr"/>
                          <a:endParaRPr lang="en-GB" sz="40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a:t>4</a:t>
                          </a:r>
                          <a:endParaRPr lang="en-GB" sz="4000" dirty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5</a:t>
                          </a:r>
                          <a:endParaRPr lang="en-GB" sz="40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2</a:t>
                          </a:r>
                          <a:endParaRPr lang="en-GB" sz="40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80" y="1458262"/>
            <a:ext cx="484363" cy="4724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329" y="1458262"/>
            <a:ext cx="484363" cy="4724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164" y="1458262"/>
            <a:ext cx="484363" cy="4724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4000" y="1458262"/>
            <a:ext cx="484363" cy="47243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659" y="2806585"/>
            <a:ext cx="484363" cy="4724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852" y="2806585"/>
            <a:ext cx="484363" cy="4724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80" y="2806585"/>
            <a:ext cx="484363" cy="47243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038" y="2807227"/>
            <a:ext cx="484363" cy="4724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879" y="2807227"/>
            <a:ext cx="484363" cy="47243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8755" y="1458262"/>
            <a:ext cx="484363" cy="4724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596" y="1458262"/>
            <a:ext cx="484363" cy="4724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863" y="1867696"/>
            <a:ext cx="484363" cy="47243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038" y="1867696"/>
            <a:ext cx="484363" cy="472433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6734283" y="2135666"/>
            <a:ext cx="635430" cy="66011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7369713" y="2805310"/>
            <a:ext cx="635430" cy="66011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6098441" y="3484446"/>
            <a:ext cx="635430" cy="66011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738" y="1896206"/>
            <a:ext cx="484363" cy="47243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80" y="4127337"/>
            <a:ext cx="484363" cy="4724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8755" y="4127337"/>
            <a:ext cx="484363" cy="47243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659" y="4136403"/>
            <a:ext cx="484363" cy="47243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852" y="4136403"/>
            <a:ext cx="484363" cy="4724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034" y="4136403"/>
            <a:ext cx="484363" cy="47243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213" y="4554185"/>
            <a:ext cx="484363" cy="4724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552" y="4120637"/>
            <a:ext cx="484363" cy="4724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978" y="4120637"/>
            <a:ext cx="484363" cy="47243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814" y="4120637"/>
            <a:ext cx="484363" cy="47243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552" y="4533420"/>
            <a:ext cx="484363" cy="472433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3760460" y="2832141"/>
            <a:ext cx="1422193" cy="119177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771474" y="4173747"/>
            <a:ext cx="1422193" cy="119177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3938809" y="4340621"/>
            <a:ext cx="10565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Calibri" panose="020F0502020204030204" pitchFamily="34" charset="0"/>
              </a:rPr>
              <a:t>2</a:t>
            </a:r>
            <a:endParaRPr lang="en-GB" sz="4400" dirty="0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596" y="1867696"/>
            <a:ext cx="484363" cy="47243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5501" y="2291534"/>
            <a:ext cx="484363" cy="47243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6676" y="2291534"/>
            <a:ext cx="484363" cy="47243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234" y="2291534"/>
            <a:ext cx="484363" cy="47243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572" y="1476767"/>
            <a:ext cx="484363" cy="47243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765" y="1476767"/>
            <a:ext cx="484363" cy="472433"/>
          </a:xfrm>
          <a:prstGeom prst="rect">
            <a:avLst/>
          </a:prstGeom>
        </p:spPr>
      </p:pic>
      <p:sp>
        <p:nvSpPr>
          <p:cNvPr id="43" name="Rectangle 42"/>
          <p:cNvSpPr/>
          <p:nvPr/>
        </p:nvSpPr>
        <p:spPr>
          <a:xfrm>
            <a:off x="2261491" y="1506313"/>
            <a:ext cx="1422193" cy="119177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641" y="5536002"/>
            <a:ext cx="484363" cy="472433"/>
          </a:xfrm>
          <a:prstGeom prst="rect">
            <a:avLst/>
          </a:prstGeom>
        </p:spPr>
      </p:pic>
      <p:sp>
        <p:nvSpPr>
          <p:cNvPr id="45" name="Rectangle 44"/>
          <p:cNvSpPr/>
          <p:nvPr/>
        </p:nvSpPr>
        <p:spPr>
          <a:xfrm>
            <a:off x="6568296" y="4126953"/>
            <a:ext cx="929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</a:t>
            </a:r>
            <a:endParaRPr lang="en-GB" sz="2800" dirty="0"/>
          </a:p>
        </p:txBody>
      </p:sp>
      <p:sp>
        <p:nvSpPr>
          <p:cNvPr id="46" name="TextBox 45"/>
          <p:cNvSpPr txBox="1"/>
          <p:nvPr/>
        </p:nvSpPr>
        <p:spPr>
          <a:xfrm>
            <a:off x="778767" y="352714"/>
            <a:ext cx="18489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 smtClean="0">
                <a:latin typeface="Calibri" panose="020F0502020204030204" pitchFamily="34" charset="0"/>
              </a:rPr>
              <a:t>Challenge</a:t>
            </a:r>
            <a:endParaRPr lang="en-GB" sz="3200" b="1" u="sng" dirty="0"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83055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"/>
                            </p:stCondLst>
                            <p:childTnLst>
                              <p:par>
                                <p:cTn id="1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9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8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1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4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32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7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2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5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7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8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1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20" grpId="0" animBg="1"/>
      <p:bldP spid="21" grpId="0" animBg="1"/>
      <p:bldP spid="22" grpId="0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6" grpId="0"/>
      <p:bldP spid="36" grpId="1"/>
      <p:bldP spid="43" grpId="0" animBg="1"/>
      <p:bldP spid="43" grpId="1" animBg="1"/>
      <p:bldP spid="43" grpId="2" animBg="1"/>
      <p:bldP spid="4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10.4|5.2|7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2|6.6|8.6|14.5|1.2|1|1.1|6.1|2.7|0.9|8.5|3.7|1.3|6.7|0.9|7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3|8.5|3.4|6.5|2.9|12.2|9.2|1.8|4.9|8.1|4.5|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0.8|3.4|9.4|1.5|2.1|3.6|1.2|15.2|1.2|1|8.8|1.6|1.6|7.9|1.3|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7.6|2.4|5.3|4|7.3|19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9|2.9|9|5.4|5.3|6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1.3|3.8|2|2.4|11.2|2.8|2.5|2.4|7.8|5.8|2.9|9.5|1.1|6.7|13.7|1.5|1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322A99E-DA0A-4BF0-B528-14C6A6F916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67711CD-1AE6-475E-827E-CD32B5B2A836}">
  <ds:schemaRefs>
    <ds:schemaRef ds:uri="http://purl.org/dc/terms/"/>
    <ds:schemaRef ds:uri="522d4c35-b548-4432-90ae-af4376e1c4b4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5948</TotalTime>
  <Words>342</Words>
  <Application>Microsoft Office PowerPoint</Application>
  <PresentationFormat>On-screen Show (4:3)</PresentationFormat>
  <Paragraphs>156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11</vt:i4>
      </vt:variant>
    </vt:vector>
  </HeadingPairs>
  <TitlesOfParts>
    <vt:vector size="23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116</cp:revision>
  <dcterms:created xsi:type="dcterms:W3CDTF">2019-07-05T11:02:13Z</dcterms:created>
  <dcterms:modified xsi:type="dcterms:W3CDTF">2020-12-05T13:00:14Z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