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4" autoAdjust="0"/>
    <p:restoredTop sz="94660"/>
  </p:normalViewPr>
  <p:slideViewPr>
    <p:cSldViewPr snapToGrid="0">
      <p:cViewPr varScale="1">
        <p:scale>
          <a:sx n="66" d="100"/>
          <a:sy n="66" d="100"/>
        </p:scale>
        <p:origin x="596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D8618-982A-4E0E-8BC8-785638EF3BE6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87BA2-1F66-4717-B475-9BAA7EE1C2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698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D8618-982A-4E0E-8BC8-785638EF3BE6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87BA2-1F66-4717-B475-9BAA7EE1C2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532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D8618-982A-4E0E-8BC8-785638EF3BE6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87BA2-1F66-4717-B475-9BAA7EE1C2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146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D8618-982A-4E0E-8BC8-785638EF3BE6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87BA2-1F66-4717-B475-9BAA7EE1C2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035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D8618-982A-4E0E-8BC8-785638EF3BE6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87BA2-1F66-4717-B475-9BAA7EE1C2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717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D8618-982A-4E0E-8BC8-785638EF3BE6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87BA2-1F66-4717-B475-9BAA7EE1C2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726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D8618-982A-4E0E-8BC8-785638EF3BE6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87BA2-1F66-4717-B475-9BAA7EE1C2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282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D8618-982A-4E0E-8BC8-785638EF3BE6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87BA2-1F66-4717-B475-9BAA7EE1C2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841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D8618-982A-4E0E-8BC8-785638EF3BE6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87BA2-1F66-4717-B475-9BAA7EE1C2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560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D8618-982A-4E0E-8BC8-785638EF3BE6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87BA2-1F66-4717-B475-9BAA7EE1C2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9773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D8618-982A-4E0E-8BC8-785638EF3BE6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87BA2-1F66-4717-B475-9BAA7EE1C2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211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AD8618-982A-4E0E-8BC8-785638EF3BE6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B87BA2-1F66-4717-B475-9BAA7EE1C2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498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780" y="-97387"/>
            <a:ext cx="10144527" cy="721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45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3095A92CCEF5848BC4398129142D420" ma:contentTypeVersion="31" ma:contentTypeDescription="Create a new document." ma:contentTypeScope="" ma:versionID="29b18c1a75f6c84c1966fbfad71d0878">
  <xsd:schema xmlns:xsd="http://www.w3.org/2001/XMLSchema" xmlns:xs="http://www.w3.org/2001/XMLSchema" xmlns:p="http://schemas.microsoft.com/office/2006/metadata/properties" xmlns:ns3="da4c4525-20f0-4344-92dd-602b668e2295" xmlns:ns4="556c4d19-fe6f-4d78-8737-409e538888ad" targetNamespace="http://schemas.microsoft.com/office/2006/metadata/properties" ma:root="true" ma:fieldsID="f4f5a556c61d5847b9bc8e114fc446bf" ns3:_="" ns4:_="">
    <xsd:import namespace="da4c4525-20f0-4344-92dd-602b668e2295"/>
    <xsd:import namespace="556c4d19-fe6f-4d78-8737-409e538888ad"/>
    <xsd:element name="properties">
      <xsd:complexType>
        <xsd:sequence>
          <xsd:element name="documentManagement">
            <xsd:complexType>
              <xsd:all>
                <xsd:element ref="ns3:NotebookType" minOccurs="0"/>
                <xsd:element ref="ns3:FolderType" minOccurs="0"/>
                <xsd:element ref="ns3:Owner" minOccurs="0"/>
                <xsd:element ref="ns3:DefaultSectionNames" minOccurs="0"/>
                <xsd:element ref="ns3:Templates" minOccurs="0"/>
                <xsd:element ref="ns3:CultureName" minOccurs="0"/>
                <xsd:element ref="ns3:AppVersion" minOccurs="0"/>
                <xsd:element ref="ns3:Teachers" minOccurs="0"/>
                <xsd:element ref="ns3:Students" minOccurs="0"/>
                <xsd:element ref="ns3:Student_Group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TeamsChannelId" minOccurs="0"/>
                <xsd:element ref="ns3:Math_Settings" minOccurs="0"/>
                <xsd:element ref="ns3:IsNotebookLocked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a4c4525-20f0-4344-92dd-602b668e2295" elementFormDefault="qualified">
    <xsd:import namespace="http://schemas.microsoft.com/office/2006/documentManagement/types"/>
    <xsd:import namespace="http://schemas.microsoft.com/office/infopath/2007/PartnerControls"/>
    <xsd:element name="NotebookType" ma:index="8" nillable="true" ma:displayName="Notebook Type" ma:internalName="NotebookType">
      <xsd:simpleType>
        <xsd:restriction base="dms:Text"/>
      </xsd:simpleType>
    </xsd:element>
    <xsd:element name="FolderType" ma:index="9" nillable="true" ma:displayName="Folder Type" ma:internalName="FolderType">
      <xsd:simpleType>
        <xsd:restriction base="dms:Text"/>
      </xsd:simpleType>
    </xsd:element>
    <xsd:element name="Owner" ma:index="10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efaultSectionNames" ma:index="11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12" nillable="true" ma:displayName="Templates" ma:internalName="Templates">
      <xsd:simpleType>
        <xsd:restriction base="dms:Note">
          <xsd:maxLength value="255"/>
        </xsd:restriction>
      </xsd:simpleType>
    </xsd:element>
    <xsd:element name="CultureName" ma:index="13" nillable="true" ma:displayName="Culture Name" ma:internalName="CultureName">
      <xsd:simpleType>
        <xsd:restriction base="dms:Text"/>
      </xsd:simpleType>
    </xsd:element>
    <xsd:element name="AppVersion" ma:index="14" nillable="true" ma:displayName="App Version" ma:internalName="AppVersion">
      <xsd:simpleType>
        <xsd:restriction base="dms:Text"/>
      </xsd:simpleType>
    </xsd:element>
    <xsd:element name="Teachers" ma:index="15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16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17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Invited_Teachers" ma:index="18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19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20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21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22" nillable="true" ma:displayName="Is Collaboration Space Locked" ma:internalName="Is_Collaboration_Space_Locked">
      <xsd:simpleType>
        <xsd:restriction base="dms:Boolean"/>
      </xsd:simpleType>
    </xsd:element>
    <xsd:element name="MediaServiceMetadata" ma:index="26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7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2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29" nillable="true" ma:displayName="MediaServiceAutoTags" ma:internalName="MediaServiceAutoTags" ma:readOnly="true">
      <xsd:simpleType>
        <xsd:restriction base="dms:Text"/>
      </xsd:simpleType>
    </xsd:element>
    <xsd:element name="MediaServiceOCR" ma:index="3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31" nillable="true" ma:displayName="MediaServiceLocation" ma:internalName="MediaServiceLocation" ma:readOnly="true">
      <xsd:simpleType>
        <xsd:restriction base="dms:Text"/>
      </xsd:simpleType>
    </xsd:element>
    <xsd:element name="TeamsChannelId" ma:index="32" nillable="true" ma:displayName="Teams Channel Id" ma:internalName="TeamsChannelId">
      <xsd:simpleType>
        <xsd:restriction base="dms:Text"/>
      </xsd:simpleType>
    </xsd:element>
    <xsd:element name="Math_Settings" ma:index="33" nillable="true" ma:displayName="Math Settings" ma:internalName="Math_Settings">
      <xsd:simpleType>
        <xsd:restriction base="dms:Text"/>
      </xsd:simpleType>
    </xsd:element>
    <xsd:element name="IsNotebookLocked" ma:index="34" nillable="true" ma:displayName="Is Notebook Locked" ma:internalName="IsNotebookLocked">
      <xsd:simpleType>
        <xsd:restriction base="dms:Boolean"/>
      </xsd:simpleType>
    </xsd:element>
    <xsd:element name="MediaServiceGenerationTime" ma:index="3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3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6c4d19-fe6f-4d78-8737-409e538888ad" elementFormDefault="qualified">
    <xsd:import namespace="http://schemas.microsoft.com/office/2006/documentManagement/types"/>
    <xsd:import namespace="http://schemas.microsoft.com/office/infopath/2007/PartnerControls"/>
    <xsd:element name="SharedWithUsers" ma:index="23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5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mplates xmlns="da4c4525-20f0-4344-92dd-602b668e2295" xsi:nil="true"/>
    <NotebookType xmlns="da4c4525-20f0-4344-92dd-602b668e2295" xsi:nil="true"/>
    <FolderType xmlns="da4c4525-20f0-4344-92dd-602b668e2295" xsi:nil="true"/>
    <CultureName xmlns="da4c4525-20f0-4344-92dd-602b668e2295" xsi:nil="true"/>
    <Student_Groups xmlns="da4c4525-20f0-4344-92dd-602b668e2295">
      <UserInfo>
        <DisplayName/>
        <AccountId xsi:nil="true"/>
        <AccountType/>
      </UserInfo>
    </Student_Groups>
    <Invited_Teachers xmlns="da4c4525-20f0-4344-92dd-602b668e2295" xsi:nil="true"/>
    <DefaultSectionNames xmlns="da4c4525-20f0-4344-92dd-602b668e2295" xsi:nil="true"/>
    <Owner xmlns="da4c4525-20f0-4344-92dd-602b668e2295">
      <UserInfo>
        <DisplayName/>
        <AccountId xsi:nil="true"/>
        <AccountType/>
      </UserInfo>
    </Owner>
    <Teachers xmlns="da4c4525-20f0-4344-92dd-602b668e2295">
      <UserInfo>
        <DisplayName/>
        <AccountId xsi:nil="true"/>
        <AccountType/>
      </UserInfo>
    </Teachers>
    <Students xmlns="da4c4525-20f0-4344-92dd-602b668e2295">
      <UserInfo>
        <DisplayName/>
        <AccountId xsi:nil="true"/>
        <AccountType/>
      </UserInfo>
    </Students>
    <TeamsChannelId xmlns="da4c4525-20f0-4344-92dd-602b668e2295" xsi:nil="true"/>
    <Has_Teacher_Only_SectionGroup xmlns="da4c4525-20f0-4344-92dd-602b668e2295" xsi:nil="true"/>
    <Math_Settings xmlns="da4c4525-20f0-4344-92dd-602b668e2295" xsi:nil="true"/>
    <AppVersion xmlns="da4c4525-20f0-4344-92dd-602b668e2295" xsi:nil="true"/>
    <IsNotebookLocked xmlns="da4c4525-20f0-4344-92dd-602b668e2295" xsi:nil="true"/>
    <Is_Collaboration_Space_Locked xmlns="da4c4525-20f0-4344-92dd-602b668e2295" xsi:nil="true"/>
    <Invited_Students xmlns="da4c4525-20f0-4344-92dd-602b668e2295" xsi:nil="true"/>
    <Self_Registration_Enabled xmlns="da4c4525-20f0-4344-92dd-602b668e2295" xsi:nil="true"/>
  </documentManagement>
</p:properties>
</file>

<file path=customXml/itemProps1.xml><?xml version="1.0" encoding="utf-8"?>
<ds:datastoreItem xmlns:ds="http://schemas.openxmlformats.org/officeDocument/2006/customXml" ds:itemID="{89261E83-866D-4118-A3C1-3071EC8C82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a4c4525-20f0-4344-92dd-602b668e2295"/>
    <ds:schemaRef ds:uri="556c4d19-fe6f-4d78-8737-409e538888a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013C9F3-587F-402C-86F1-991F1914D1C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FB06F8F-48DA-4E5E-BEEB-6C47B569DC70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da4c4525-20f0-4344-92dd-602b668e2295"/>
    <ds:schemaRef ds:uri="http://purl.org/dc/terms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556c4d19-fe6f-4d78-8737-409e538888ad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Mackrell</dc:creator>
  <cp:lastModifiedBy>Kate Mackrell</cp:lastModifiedBy>
  <cp:revision>1</cp:revision>
  <dcterms:created xsi:type="dcterms:W3CDTF">2021-03-21T21:31:55Z</dcterms:created>
  <dcterms:modified xsi:type="dcterms:W3CDTF">2021-03-21T21:32:43Z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0x010100D3095A92CCEF5848BC4398129142D420</vt:lpwstr>
  </property>
</Properties>
</file>