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0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38"/>
    <p:restoredTop sz="94640"/>
  </p:normalViewPr>
  <p:slideViewPr>
    <p:cSldViewPr snapToGrid="0" snapToObjects="1">
      <p:cViewPr varScale="1">
        <p:scale>
          <a:sx n="60" d="100"/>
          <a:sy n="60" d="100"/>
        </p:scale>
        <p:origin x="916" y="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1B506-9670-4F9C-968A-9021505D2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4A34B-0920-4825-AD90-0F1D72B02EA3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9E02F-1A3B-4BC9-82C1-0A753C9B8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2DA7E-FB52-4A04-AB34-332F82808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471275-3D45-47B2-91A2-F04C159ECE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7124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A53600-A48E-4CCA-8A83-BBE1325F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0503A-A0CF-499D-A50A-147D90A62658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73AD6-6C96-4A31-8DCB-B32A5D21A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F084C0-AC2C-4252-828A-28498834B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1BED-1325-4699-8665-562D0F496B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681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818C0-35A2-496F-BD25-C3D72ECA3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10073-DBCF-4FCD-A9CA-5F115B06BC55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4FD91-3971-4306-A8FE-313914CDD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3DB5D-8A6F-4EF5-A139-2643BE17B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6AA2E-F33E-4703-A0EC-CF52460810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1585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DBA1ECC-3551-44E1-8091-EF46CD902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3596A-1384-4548-9629-F20542389876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4D10BA-67A0-48F3-9324-731898E45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11DADA4-05B3-4C41-97DC-6B2435322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0781D-444A-4B59-B2A0-3A48666D9EE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5732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F223ED4-3A68-49A4-8889-A491E37AF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16D8C-4951-4E95-846E-26F608807D60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B489FFE-34E4-45F0-A8EC-84DC5ACCE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AACD6A6-4ECD-44D5-8EA7-2FC2558AE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21E95-97C9-44FD-98DC-3B5E80E8DF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3390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65DC3BD-616A-4561-BE2B-01D0AE1E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0987D-0C33-428C-836F-FCB3DF797230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43969A3-695D-41A9-A0C3-E0A827113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1804C28-6998-48F7-8D2B-0EAD818B2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14112D-0D91-4B17-9C20-87E6C4183E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4147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B6BFF8F-B5F2-4E7F-90A4-A4A0E2A53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95874-DDDA-45CD-B9CC-A6518C0E1473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F1ABC8D-C66A-4F63-9F31-72EDA1B0F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4B72CB0-F4E3-4A3E-AD16-99E958E32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BB650-C8C5-4CDE-98CD-767CC64146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861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8E4AE0D-1445-44FD-A25C-CD492C9FA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8A6CA-4A54-4388-813D-4A252FB8BACB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CAD11E8-6A7B-4CF1-9D76-A6B465FD0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15B6A81-BBDD-4DB6-BC96-8B466282E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34DBB5-EC3B-485E-A243-BA0B4D87D4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6461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CE19EFE-2558-47CA-90C0-DE259D079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9BFBC-3353-4374-9DB5-7F11B0A1409D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6DF229-D897-483B-A859-5F3E43886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AAB3B11-ABF0-46AA-9DA9-6BA2CDFFF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70D18-E582-46B4-A85A-A94AFBACE6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1570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3E1297-EB06-43FC-854C-A479927FC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E222C-070F-4C1D-AA12-6D5B5A3A5E7E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5545A-2D2B-4F7F-8B6D-7F8C06081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FEF8B-3BB5-4C24-9537-0303176E6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14257-BD92-4278-9F25-0E36A295B8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1144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37A394-0C6C-4657-A12E-36A58327E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A8ED3-528E-40F6-B51D-5A1D34F4E358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6E9246-CA7A-48B9-B5EF-9750AFBEF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859CB-3C2D-40B1-8CD2-8F552D9C8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95DA1E-6689-4A7F-9782-56A0DC8A9D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7623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E1D0A70-67A0-4600-8C20-A36F076CE9D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A6DDDEA-B6C0-4A6E-8882-DB769B7B11A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09273F-47E1-7E4B-880B-0F1B8AED6B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ヒラギノ角ゴ Pro W3" panose="020B0300000000000000" pitchFamily="34" charset="-128"/>
              </a:defRPr>
            </a:lvl1pPr>
          </a:lstStyle>
          <a:p>
            <a:pPr>
              <a:defRPr/>
            </a:pPr>
            <a:fld id="{180B93C5-408C-480C-87B2-8AD344E8A60D}" type="datetimeFigureOut">
              <a:rPr lang="en-US" altLang="en-US"/>
              <a:pPr>
                <a:defRPr/>
              </a:pPr>
              <a:t>1/14/2021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48AAA-ACAB-D04B-BF54-76F02BA737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6C289-87C6-6D44-AED6-20413DE607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24840B4-4BED-4E1B-ADA2-97F96F9CED4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ヒラギノ角ゴ Pro W3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ヒラギノ角ゴ Pro W3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ヒラギノ角ゴ Pro W3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4A5C-94C3-4DE8-9695-A11BCA6C6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46138"/>
            <a:ext cx="10972800" cy="1143000"/>
          </a:xfrm>
        </p:spPr>
        <p:txBody>
          <a:bodyPr/>
          <a:lstStyle/>
          <a:p>
            <a:r>
              <a:rPr lang="en-GB" u="sng" dirty="0"/>
              <a:t>Friday 15</a:t>
            </a:r>
            <a:r>
              <a:rPr lang="en-GB" u="sng" baseline="30000" dirty="0"/>
              <a:t>th</a:t>
            </a:r>
            <a:r>
              <a:rPr lang="en-GB" u="sng" dirty="0"/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FE831-8D7E-465A-85CB-890EB0840B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347986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4000" u="sng" dirty="0"/>
              <a:t>L.O: To understand that everybody’s family is different and important to them.</a:t>
            </a:r>
          </a:p>
          <a:p>
            <a:pPr marL="0" indent="0">
              <a:buNone/>
            </a:pPr>
            <a:endParaRPr lang="en-GB" sz="4000" u="sng" dirty="0"/>
          </a:p>
          <a:p>
            <a:pPr marL="0" indent="0">
              <a:buNone/>
            </a:pPr>
            <a:r>
              <a:rPr lang="en-GB" sz="4000" u="sng" dirty="0"/>
              <a:t>C: Celebrating Differences!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4231FE-248C-4AF4-8027-B555469CF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5571" y="3283025"/>
            <a:ext cx="3581900" cy="3162741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38471A-5DEF-4853-97FB-A5AD5CB965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35730" y="586804"/>
            <a:ext cx="2228702" cy="22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7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FE831-8D7E-465A-85CB-890EB0840B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54851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/>
              <a:t>“One way our families are the same is…” </a:t>
            </a:r>
          </a:p>
          <a:p>
            <a:pPr marL="0" indent="0">
              <a:buNone/>
            </a:pPr>
            <a:r>
              <a:rPr lang="en-GB" sz="4000" dirty="0"/>
              <a:t>“One way our families are different is...”</a:t>
            </a:r>
            <a:endParaRPr lang="en-GB" sz="6000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4231FE-248C-4AF4-8027-B555469CFA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5571" y="3283025"/>
            <a:ext cx="3581900" cy="3162741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5C3E494-94A6-4601-B2F3-19C367C7FC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59196" y="3225800"/>
            <a:ext cx="2377558" cy="2377558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2AE9D80-0DDC-4774-AC11-55029BC5348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486350" y="3225800"/>
            <a:ext cx="2377558" cy="237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9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3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>
            <a:extLst>
              <a:ext uri="{FF2B5EF4-FFF2-40B4-BE49-F238E27FC236}">
                <a16:creationId xmlns:a16="http://schemas.microsoft.com/office/drawing/2014/main" id="{3A301E98-EAB3-45C5-8F13-EA0044376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3113" y="868363"/>
            <a:ext cx="81057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2FD8651-614A-4767-B3AE-F910D5ECAE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0121" y="3925150"/>
            <a:ext cx="2343888" cy="23438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>
            <a:extLst>
              <a:ext uri="{FF2B5EF4-FFF2-40B4-BE49-F238E27FC236}">
                <a16:creationId xmlns:a16="http://schemas.microsoft.com/office/drawing/2014/main" id="{5B87FD40-0DE1-42F3-9318-BD3E845CD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3113" y="868363"/>
            <a:ext cx="81311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>
            <a:extLst>
              <a:ext uri="{FF2B5EF4-FFF2-40B4-BE49-F238E27FC236}">
                <a16:creationId xmlns:a16="http://schemas.microsoft.com/office/drawing/2014/main" id="{1259F54F-818B-4578-8D84-6F661A042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3113" y="868363"/>
            <a:ext cx="812323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>
            <a:extLst>
              <a:ext uri="{FF2B5EF4-FFF2-40B4-BE49-F238E27FC236}">
                <a16:creationId xmlns:a16="http://schemas.microsoft.com/office/drawing/2014/main" id="{07119112-6B8B-417B-B726-E6165D81B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2650" y="868363"/>
            <a:ext cx="78867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>
            <a:extLst>
              <a:ext uri="{FF2B5EF4-FFF2-40B4-BE49-F238E27FC236}">
                <a16:creationId xmlns:a16="http://schemas.microsoft.com/office/drawing/2014/main" id="{61B170A2-B9B5-41BD-B0F1-F5EBCBE4C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9238" y="936625"/>
            <a:ext cx="407352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>
            <a:extLst>
              <a:ext uri="{FF2B5EF4-FFF2-40B4-BE49-F238E27FC236}">
                <a16:creationId xmlns:a16="http://schemas.microsoft.com/office/drawing/2014/main" id="{ECCF5445-0D5D-4381-9344-6D8765007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2525" y="868363"/>
            <a:ext cx="73469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5">
            <a:extLst>
              <a:ext uri="{FF2B5EF4-FFF2-40B4-BE49-F238E27FC236}">
                <a16:creationId xmlns:a16="http://schemas.microsoft.com/office/drawing/2014/main" id="{B0C7A7E3-8632-48F0-87A1-5C8C6D37A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0413" y="868363"/>
            <a:ext cx="81184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>
            <a:extLst>
              <a:ext uri="{FF2B5EF4-FFF2-40B4-BE49-F238E27FC236}">
                <a16:creationId xmlns:a16="http://schemas.microsoft.com/office/drawing/2014/main" id="{47556E87-2891-4A43-BD8A-B0E0DE49B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6325" y="868363"/>
            <a:ext cx="74993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>
            <a:extLst>
              <a:ext uri="{FF2B5EF4-FFF2-40B4-BE49-F238E27FC236}">
                <a16:creationId xmlns:a16="http://schemas.microsoft.com/office/drawing/2014/main" id="{AC4D2F89-6B32-4BEF-AA86-ADF9AC9D2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4188" y="892175"/>
            <a:ext cx="3603625" cy="539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>
            <a:extLst>
              <a:ext uri="{FF2B5EF4-FFF2-40B4-BE49-F238E27FC236}">
                <a16:creationId xmlns:a16="http://schemas.microsoft.com/office/drawing/2014/main" id="{E005403D-3DFD-44AA-B6BE-FA710A443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3113" y="868363"/>
            <a:ext cx="80962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>
            <a:extLst>
              <a:ext uri="{FF2B5EF4-FFF2-40B4-BE49-F238E27FC236}">
                <a16:creationId xmlns:a16="http://schemas.microsoft.com/office/drawing/2014/main" id="{99B4F767-CCA9-49AC-9859-36BC504E8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0413" y="903288"/>
            <a:ext cx="8131175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>
            <a:extLst>
              <a:ext uri="{FF2B5EF4-FFF2-40B4-BE49-F238E27FC236}">
                <a16:creationId xmlns:a16="http://schemas.microsoft.com/office/drawing/2014/main" id="{5ACF282D-6DCE-4342-BEEE-A21138238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4632" y="728662"/>
            <a:ext cx="81026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3004955-5CCC-4DC8-9EA1-AC829D98F1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5618" y="3556590"/>
            <a:ext cx="1597357" cy="15973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EBA4D8-D461-4D3A-BC9B-64234843D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00" y="27622"/>
            <a:ext cx="4925112" cy="68303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C46B2D1-08EB-4F9C-8D31-6DC3B9C4DBCE}"/>
              </a:ext>
            </a:extLst>
          </p:cNvPr>
          <p:cNvSpPr txBox="1"/>
          <p:nvPr/>
        </p:nvSpPr>
        <p:spPr>
          <a:xfrm>
            <a:off x="5656521" y="1297172"/>
            <a:ext cx="577347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Your task!</a:t>
            </a:r>
          </a:p>
          <a:p>
            <a:endParaRPr lang="en-GB" sz="4000" dirty="0"/>
          </a:p>
          <a:p>
            <a:r>
              <a:rPr lang="en-GB" sz="4000" dirty="0"/>
              <a:t>Draw a picture of your family and write some words to show what your family means to you!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66</Words>
  <Application>Microsoft Office PowerPoint</Application>
  <PresentationFormat>Widescreen</PresentationFormat>
  <Paragraphs>9</Paragraphs>
  <Slides>15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ヒラギノ角ゴ Pro W3</vt:lpstr>
      <vt:lpstr>Arial</vt:lpstr>
      <vt:lpstr>Office Theme</vt:lpstr>
      <vt:lpstr>Friday 15th January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ArtDesign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alice watton</cp:lastModifiedBy>
  <cp:revision>19</cp:revision>
  <dcterms:created xsi:type="dcterms:W3CDTF">2013-05-26T08:40:11Z</dcterms:created>
  <dcterms:modified xsi:type="dcterms:W3CDTF">2021-01-14T09:50:53Z</dcterms:modified>
</cp:coreProperties>
</file>