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  <p:sldId id="26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Wednesday 8th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infer how a character is feeling.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634" y="2233749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Inference Iggy skills to answer some questions 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Let’s read some more of chapter 3.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404" y="123241"/>
            <a:ext cx="4271805" cy="537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How does </a:t>
            </a:r>
            <a:r>
              <a:rPr lang="en-GB" sz="4800" dirty="0" err="1" smtClean="0">
                <a:latin typeface="HfW cursive" panose="00000500000000000000" pitchFamily="2" charset="0"/>
              </a:rPr>
              <a:t>Sennapod</a:t>
            </a:r>
            <a:r>
              <a:rPr lang="en-GB" sz="4800" dirty="0" smtClean="0">
                <a:latin typeface="HfW cursive" panose="00000500000000000000" pitchFamily="2" charset="0"/>
              </a:rPr>
              <a:t> feel in this picture? 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How can you tell?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149" y="223973"/>
            <a:ext cx="3861162" cy="376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643" y="-744584"/>
            <a:ext cx="10162903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Your task: 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Infer how </a:t>
            </a:r>
            <a:r>
              <a:rPr lang="en-GB" sz="4800" dirty="0" err="1" smtClean="0">
                <a:latin typeface="HfW cursive" panose="00000500000000000000" pitchFamily="2" charset="0"/>
              </a:rPr>
              <a:t>Sennapod</a:t>
            </a:r>
            <a:r>
              <a:rPr lang="en-GB" sz="4800" dirty="0" smtClean="0">
                <a:latin typeface="HfW cursive" panose="00000500000000000000" pitchFamily="2" charset="0"/>
              </a:rPr>
              <a:t> is feeling in this picture. 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975" y="2700852"/>
            <a:ext cx="5719899" cy="372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61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3290</TotalTime>
  <Words>47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 Light</vt:lpstr>
      <vt:lpstr>HfW cursive</vt:lpstr>
      <vt:lpstr>Twinkl Cursive Looped</vt:lpstr>
      <vt:lpstr>Metropolitan</vt:lpstr>
      <vt:lpstr>Wednesday 8th September 2021</vt:lpstr>
      <vt:lpstr>We are going to use our Inference Iggy skills to answer some questions today!  Let’s read some more of chapter 3.  </vt:lpstr>
      <vt:lpstr>How does Sennapod feel in this picture?   How can you tell?  </vt:lpstr>
      <vt:lpstr>Your task:   Infer how Sennapod is feeling in this picture.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22</cp:revision>
  <dcterms:created xsi:type="dcterms:W3CDTF">2021-08-21T13:21:36Z</dcterms:created>
  <dcterms:modified xsi:type="dcterms:W3CDTF">2021-08-31T18:49:28Z</dcterms:modified>
</cp:coreProperties>
</file>