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8594BD-B72D-7F8C-65DF-2C4DDCC9720A}" v="24" dt="2020-11-20T07:50:59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5488" y="600502"/>
            <a:ext cx="8915399" cy="860474"/>
          </a:xfrm>
        </p:spPr>
        <p:txBody>
          <a:bodyPr>
            <a:normAutofit fontScale="90000"/>
          </a:bodyPr>
          <a:lstStyle/>
          <a:p>
            <a:r>
              <a:rPr lang="en-GB" sz="4800" u="sng" dirty="0" smtClean="0">
                <a:latin typeface="Comic Sans MS"/>
              </a:rPr>
              <a:t> Wednesday 1</a:t>
            </a:r>
            <a:r>
              <a:rPr lang="en-GB" sz="4800" u="sng" baseline="30000" dirty="0" smtClean="0">
                <a:latin typeface="Comic Sans MS"/>
              </a:rPr>
              <a:t>st</a:t>
            </a:r>
            <a:r>
              <a:rPr lang="en-GB" sz="4800" u="sng" dirty="0" smtClean="0">
                <a:latin typeface="Comic Sans MS"/>
              </a:rPr>
              <a:t> December 2021</a:t>
            </a:r>
            <a:endParaRPr lang="en-GB" sz="4800" u="sng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8107" y="3930555"/>
            <a:ext cx="9990162" cy="197310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*to understand how beliefs are conveyed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*to reflect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33819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836" y="395785"/>
            <a:ext cx="4735774" cy="6114197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have you learned about religious symbols at Christmas?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different ways can they be presented?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 words/stories, in artwork, in songs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nativity sc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947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50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going to design your own piece of artwork which symbolises what Christmas means to Christians.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It doesn’t have to be a drawing! It could be a stained class window for a church, or a Christmas decoration – you can be creative!</a:t>
            </a:r>
          </a:p>
        </p:txBody>
      </p:sp>
    </p:spTree>
    <p:extLst>
      <p:ext uri="{BB962C8B-B14F-4D97-AF65-F5344CB8AC3E}">
        <p14:creationId xmlns:p14="http://schemas.microsoft.com/office/powerpoint/2010/main" val="795154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ristmas stained glass window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22"/>
          <a:stretch/>
        </p:blipFill>
        <p:spPr bwMode="auto">
          <a:xfrm>
            <a:off x="1" y="0"/>
            <a:ext cx="3536802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hristmas stained glass windo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03" y="0"/>
            <a:ext cx="3048721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ristmas stained glass windows angel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61"/>
          <a:stretch/>
        </p:blipFill>
        <p:spPr bwMode="auto">
          <a:xfrm>
            <a:off x="6585525" y="0"/>
            <a:ext cx="3536801" cy="418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hristmas religious drawing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5" b="9036"/>
          <a:stretch/>
        </p:blipFill>
        <p:spPr bwMode="auto">
          <a:xfrm>
            <a:off x="0" y="4189863"/>
            <a:ext cx="2728745" cy="266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christmas religious drawing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32"/>
          <a:stretch/>
        </p:blipFill>
        <p:spPr bwMode="auto">
          <a:xfrm>
            <a:off x="2728745" y="4194794"/>
            <a:ext cx="3071554" cy="266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christmas religious card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5"/>
          <a:stretch/>
        </p:blipFill>
        <p:spPr bwMode="auto">
          <a:xfrm>
            <a:off x="9727656" y="3057098"/>
            <a:ext cx="2464343" cy="380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christmas religious art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" t="8171" r="8154" b="11517"/>
          <a:stretch/>
        </p:blipFill>
        <p:spPr bwMode="auto">
          <a:xfrm>
            <a:off x="5800299" y="3953736"/>
            <a:ext cx="3927356" cy="290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christmas religious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4923" y="0"/>
            <a:ext cx="2467077" cy="305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49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2458" y="1649703"/>
            <a:ext cx="8915400" cy="299287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artwork are you going to create?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religious symbols are you going to include? How?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will your artwork show the meaning of Christmas? </a:t>
            </a:r>
          </a:p>
        </p:txBody>
      </p:sp>
    </p:spTree>
    <p:extLst>
      <p:ext uri="{BB962C8B-B14F-4D97-AF65-F5344CB8AC3E}">
        <p14:creationId xmlns:p14="http://schemas.microsoft.com/office/powerpoint/2010/main" val="156462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887510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which symbolises what Christmas means to Christians. 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symbols you have used.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have you chosen to include these symbols in your artwork?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which symbolises what Christmas means to Christians.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Explain the symbols you have used and why they are important.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it is important for people to be able to express their ideas and beliefs in different ways? Why? 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Create your own piece of artwork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on a piece of paper/card </a:t>
                      </a:r>
                      <a:r>
                        <a:rPr lang="en-GB" sz="1600" b="0" i="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which symbolises 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what Christmas means to Christians.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Explain the symbols you have used and why they are important.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it is important for people to be able to express their ideas and beliefs in a wide variety of ways? Why? 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600" b="1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2205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F19D2C65-48EF-4658-8D78-2ED540E394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351C20-BFE6-411D-8D78-BD73693B86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5DDB7F-30F5-4FF7-9D3C-F3A1A7A01723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</TotalTime>
  <Words>283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Comic Sans MS</vt:lpstr>
      <vt:lpstr>Wingdings 3</vt:lpstr>
      <vt:lpstr>Wisp</vt:lpstr>
      <vt:lpstr> Wednesday 1st December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26th November 2019</dc:title>
  <dc:creator>Emily Fenner</dc:creator>
  <cp:lastModifiedBy>Rachael Norman</cp:lastModifiedBy>
  <cp:revision>12</cp:revision>
  <dcterms:created xsi:type="dcterms:W3CDTF">2019-11-21T13:42:25Z</dcterms:created>
  <dcterms:modified xsi:type="dcterms:W3CDTF">2021-11-25T18:06:23Z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