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72" r:id="rId2"/>
    <p:sldId id="273" r:id="rId3"/>
    <p:sldId id="274" r:id="rId4"/>
    <p:sldId id="268" r:id="rId5"/>
    <p:sldId id="269" r:id="rId6"/>
    <p:sldId id="270" r:id="rId7"/>
    <p:sldId id="271" r:id="rId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621" autoAdjust="0"/>
    <p:restoredTop sz="94648"/>
  </p:normalViewPr>
  <p:slideViewPr>
    <p:cSldViewPr snapToGrid="0" snapToObjects="1">
      <p:cViewPr>
        <p:scale>
          <a:sx n="80" d="100"/>
          <a:sy n="80" d="100"/>
        </p:scale>
        <p:origin x="1236"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68A87BA8-EE05-5B47-AA8E-5C40480EF833}" type="datetimeFigureOut">
              <a:rPr lang="en-US" smtClean="0"/>
              <a:t>6/30/2020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27762775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68A87BA8-EE05-5B47-AA8E-5C40480EF833}" type="datetimeFigureOut">
              <a:rPr lang="en-US" smtClean="0"/>
              <a:t>6/30/2020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18031580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8A87BA8-EE05-5B47-AA8E-5C40480EF833}" type="datetimeFigureOut">
              <a:rPr lang="en-US" smtClean="0"/>
              <a:t>6/30/2020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2646254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68A87BA8-EE05-5B47-AA8E-5C40480EF833}" type="datetimeFigureOut">
              <a:rPr lang="en-US" smtClean="0"/>
              <a:t>6/30/2020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22608336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68A87BA8-EE05-5B47-AA8E-5C40480EF833}" type="datetimeFigureOut">
              <a:rPr lang="en-US" smtClean="0"/>
              <a:t>6/30/2020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363350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68A87BA8-EE05-5B47-AA8E-5C40480EF833}" type="datetimeFigureOut">
              <a:rPr lang="en-US" smtClean="0"/>
              <a:t>6/30/2020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2597285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8A87BA8-EE05-5B47-AA8E-5C40480EF833}" type="datetimeFigureOut">
              <a:rPr lang="en-US" smtClean="0"/>
              <a:t>6/30/2020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14439474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68A87BA8-EE05-5B47-AA8E-5C40480EF833}" type="datetimeFigureOut">
              <a:rPr lang="en-US" smtClean="0"/>
              <a:t>6/30/2020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2822901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68A87BA8-EE05-5B47-AA8E-5C40480EF833}" type="datetimeFigureOut">
              <a:rPr lang="en-US" smtClean="0"/>
              <a:t>6/30/2020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31727490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68A87BA8-EE05-5B47-AA8E-5C40480EF833}" type="datetimeFigureOut">
              <a:rPr lang="en-US" smtClean="0"/>
              <a:t>6/30/2020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37275565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68A87BA8-EE05-5B47-AA8E-5C40480EF833}" type="datetimeFigureOut">
              <a:rPr lang="en-US" smtClean="0"/>
              <a:t>6/30/2020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22771722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A87BA8-EE05-5B47-AA8E-5C40480EF833}" type="datetimeFigureOut">
              <a:rPr lang="en-US" smtClean="0"/>
              <a:t>6/30/2020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9004220-09CD-BB40-9D4B-3D471FD52072}" type="slidenum">
              <a:rPr lang="en-US" smtClean="0"/>
              <a:t>‹#›</a:t>
            </a:fld>
            <a:endParaRPr lang="en-US"/>
          </a:p>
        </p:txBody>
      </p:sp>
    </p:spTree>
    <p:extLst>
      <p:ext uri="{BB962C8B-B14F-4D97-AF65-F5344CB8AC3E}">
        <p14:creationId xmlns:p14="http://schemas.microsoft.com/office/powerpoint/2010/main" val="39157556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mathsbot.com/manipulatives/coins"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Lesson 1 Recognising coins</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32498122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116572" y="893619"/>
            <a:ext cx="9027428" cy="5548745"/>
          </a:xfrm>
          <a:prstGeom prst="rect">
            <a:avLst/>
          </a:prstGeom>
        </p:spPr>
      </p:pic>
    </p:spTree>
    <p:extLst>
      <p:ext uri="{BB962C8B-B14F-4D97-AF65-F5344CB8AC3E}">
        <p14:creationId xmlns:p14="http://schemas.microsoft.com/office/powerpoint/2010/main" val="25301910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7"/>
            <a:ext cx="8229600" cy="1409783"/>
          </a:xfrm>
        </p:spPr>
        <p:txBody>
          <a:bodyPr>
            <a:noAutofit/>
          </a:bodyPr>
          <a:lstStyle/>
          <a:p>
            <a:r>
              <a:rPr lang="en-GB" sz="2800" dirty="0" smtClean="0"/>
              <a:t>Before starting your questions today, you might like to explore adding or counting with real coins at home. If you don’t have any coins at home, you could use the ones on this website.</a:t>
            </a:r>
            <a:endParaRPr lang="en-GB" sz="2800" dirty="0"/>
          </a:p>
        </p:txBody>
      </p:sp>
      <p:sp>
        <p:nvSpPr>
          <p:cNvPr id="3" name="Content Placeholder 2"/>
          <p:cNvSpPr>
            <a:spLocks noGrp="1"/>
          </p:cNvSpPr>
          <p:nvPr>
            <p:ph idx="1"/>
          </p:nvPr>
        </p:nvSpPr>
        <p:spPr>
          <a:xfrm>
            <a:off x="457200" y="1900989"/>
            <a:ext cx="8229600" cy="4225174"/>
          </a:xfrm>
        </p:spPr>
        <p:txBody>
          <a:bodyPr/>
          <a:lstStyle/>
          <a:p>
            <a:r>
              <a:rPr lang="en-GB" dirty="0">
                <a:hlinkClick r:id="rId2"/>
              </a:rPr>
              <a:t>https://</a:t>
            </a:r>
            <a:r>
              <a:rPr lang="en-GB" dirty="0" smtClean="0">
                <a:hlinkClick r:id="rId2"/>
              </a:rPr>
              <a:t>mathsbot.com/manipulatives/coins</a:t>
            </a:r>
            <a:endParaRPr lang="en-GB" dirty="0" smtClean="0"/>
          </a:p>
          <a:p>
            <a:pPr marL="0" indent="0">
              <a:buNone/>
            </a:pPr>
            <a:endParaRPr lang="en-GB" dirty="0"/>
          </a:p>
        </p:txBody>
      </p:sp>
    </p:spTree>
    <p:extLst>
      <p:ext uri="{BB962C8B-B14F-4D97-AF65-F5344CB8AC3E}">
        <p14:creationId xmlns:p14="http://schemas.microsoft.com/office/powerpoint/2010/main" val="17537752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8E806F3-D8B9-054D-9DE7-138E2C15583C}"/>
              </a:ext>
            </a:extLst>
          </p:cNvPr>
          <p:cNvPicPr>
            <a:picLocks noChangeAspect="1"/>
          </p:cNvPicPr>
          <p:nvPr/>
        </p:nvPicPr>
        <p:blipFill>
          <a:blip r:embed="rId2"/>
          <a:stretch>
            <a:fillRect/>
          </a:stretch>
        </p:blipFill>
        <p:spPr>
          <a:xfrm>
            <a:off x="0" y="194351"/>
            <a:ext cx="9144000" cy="6469298"/>
          </a:xfrm>
          <a:prstGeom prst="rect">
            <a:avLst/>
          </a:prstGeom>
        </p:spPr>
      </p:pic>
    </p:spTree>
    <p:extLst>
      <p:ext uri="{BB962C8B-B14F-4D97-AF65-F5344CB8AC3E}">
        <p14:creationId xmlns:p14="http://schemas.microsoft.com/office/powerpoint/2010/main" val="2337859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2B507B6-E90E-1645-B288-5D68899FE256}"/>
              </a:ext>
            </a:extLst>
          </p:cNvPr>
          <p:cNvPicPr>
            <a:picLocks noChangeAspect="1"/>
          </p:cNvPicPr>
          <p:nvPr/>
        </p:nvPicPr>
        <p:blipFill>
          <a:blip r:embed="rId2"/>
          <a:stretch>
            <a:fillRect/>
          </a:stretch>
        </p:blipFill>
        <p:spPr>
          <a:xfrm>
            <a:off x="0" y="194351"/>
            <a:ext cx="9144000" cy="6469298"/>
          </a:xfrm>
          <a:prstGeom prst="rect">
            <a:avLst/>
          </a:prstGeom>
        </p:spPr>
      </p:pic>
    </p:spTree>
    <p:extLst>
      <p:ext uri="{BB962C8B-B14F-4D97-AF65-F5344CB8AC3E}">
        <p14:creationId xmlns:p14="http://schemas.microsoft.com/office/powerpoint/2010/main" val="3106865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7A6281C-F476-0A44-8B79-28D9A9ACE048}"/>
              </a:ext>
            </a:extLst>
          </p:cNvPr>
          <p:cNvPicPr>
            <a:picLocks noChangeAspect="1"/>
          </p:cNvPicPr>
          <p:nvPr/>
        </p:nvPicPr>
        <p:blipFill>
          <a:blip r:embed="rId2"/>
          <a:stretch>
            <a:fillRect/>
          </a:stretch>
        </p:blipFill>
        <p:spPr>
          <a:xfrm>
            <a:off x="0" y="-108285"/>
            <a:ext cx="9144000" cy="6469298"/>
          </a:xfrm>
          <a:prstGeom prst="rect">
            <a:avLst/>
          </a:prstGeom>
        </p:spPr>
      </p:pic>
      <p:pic>
        <p:nvPicPr>
          <p:cNvPr id="2" name="Picture 1"/>
          <p:cNvPicPr>
            <a:picLocks noChangeAspect="1"/>
          </p:cNvPicPr>
          <p:nvPr/>
        </p:nvPicPr>
        <p:blipFill>
          <a:blip r:embed="rId3"/>
          <a:stretch>
            <a:fillRect/>
          </a:stretch>
        </p:blipFill>
        <p:spPr>
          <a:xfrm>
            <a:off x="6075946" y="4964308"/>
            <a:ext cx="3068053" cy="1039450"/>
          </a:xfrm>
          <a:prstGeom prst="rect">
            <a:avLst/>
          </a:prstGeom>
        </p:spPr>
      </p:pic>
    </p:spTree>
    <p:extLst>
      <p:ext uri="{BB962C8B-B14F-4D97-AF65-F5344CB8AC3E}">
        <p14:creationId xmlns:p14="http://schemas.microsoft.com/office/powerpoint/2010/main" val="26694860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62746B8-EE88-FD46-9167-3CF3E4409ED9}"/>
              </a:ext>
            </a:extLst>
          </p:cNvPr>
          <p:cNvPicPr>
            <a:picLocks noChangeAspect="1"/>
          </p:cNvPicPr>
          <p:nvPr/>
        </p:nvPicPr>
        <p:blipFill>
          <a:blip r:embed="rId2"/>
          <a:stretch>
            <a:fillRect/>
          </a:stretch>
        </p:blipFill>
        <p:spPr>
          <a:xfrm>
            <a:off x="0" y="-312821"/>
            <a:ext cx="9144000" cy="6469298"/>
          </a:xfrm>
          <a:prstGeom prst="rect">
            <a:avLst/>
          </a:prstGeom>
        </p:spPr>
      </p:pic>
    </p:spTree>
    <p:extLst>
      <p:ext uri="{BB962C8B-B14F-4D97-AF65-F5344CB8AC3E}">
        <p14:creationId xmlns:p14="http://schemas.microsoft.com/office/powerpoint/2010/main" val="11590532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106</TotalTime>
  <Words>45</Words>
  <Application>Microsoft Office PowerPoint</Application>
  <PresentationFormat>On-screen Show (4:3)</PresentationFormat>
  <Paragraphs>3</Paragraphs>
  <Slides>7</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7</vt:i4>
      </vt:variant>
    </vt:vector>
  </HeadingPairs>
  <TitlesOfParts>
    <vt:vector size="10" baseType="lpstr">
      <vt:lpstr>Arial</vt:lpstr>
      <vt:lpstr>Calibri</vt:lpstr>
      <vt:lpstr>Office Theme</vt:lpstr>
      <vt:lpstr>Lesson 1 Recognising coins</vt:lpstr>
      <vt:lpstr>PowerPoint Presentation</vt:lpstr>
      <vt:lpstr>Before starting your questions today, you might like to explore adding or counting with real coins at home. If you don’t have any coins at home, you could use the ones on this website.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Catherine Clarke</dc:creator>
  <cp:lastModifiedBy>Sophie Corah</cp:lastModifiedBy>
  <cp:revision>39</cp:revision>
  <dcterms:created xsi:type="dcterms:W3CDTF">2019-07-05T11:02:13Z</dcterms:created>
  <dcterms:modified xsi:type="dcterms:W3CDTF">2020-06-30T13:57:12Z</dcterms:modified>
</cp:coreProperties>
</file>