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324" r:id="rId4"/>
    <p:sldId id="259" r:id="rId5"/>
    <p:sldId id="325" r:id="rId6"/>
    <p:sldId id="322" r:id="rId7"/>
    <p:sldId id="32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6E258E-09D8-4829-B212-9FC5CFF3E99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5697394-3AE4-4A0A-8186-422EAC9B334A}">
      <dgm:prSet/>
      <dgm:spPr/>
      <dgm:t>
        <a:bodyPr/>
        <a:lstStyle/>
        <a:p>
          <a:r>
            <a:rPr lang="en-US" dirty="0"/>
            <a:t>Sum</a:t>
          </a:r>
        </a:p>
      </dgm:t>
    </dgm:pt>
    <dgm:pt modelId="{8D589E29-1D23-4B4B-B1D1-F3C7F5E02E75}" type="sibTrans" cxnId="{276F9763-4951-4B32-B102-20EDE64C2A24}">
      <dgm:prSet/>
      <dgm:spPr/>
      <dgm:t>
        <a:bodyPr/>
        <a:lstStyle/>
        <a:p>
          <a:endParaRPr lang="en-US"/>
        </a:p>
      </dgm:t>
    </dgm:pt>
    <dgm:pt modelId="{3AD21F8D-6F70-483A-BF24-A7FEDDFA6A2B}" type="parTrans" cxnId="{276F9763-4951-4B32-B102-20EDE64C2A24}">
      <dgm:prSet/>
      <dgm:spPr/>
      <dgm:t>
        <a:bodyPr/>
        <a:lstStyle/>
        <a:p>
          <a:endParaRPr lang="en-US"/>
        </a:p>
      </dgm:t>
    </dgm:pt>
    <dgm:pt modelId="{1BB650FD-6C64-42D2-A606-93AD84841B36}">
      <dgm:prSet/>
      <dgm:spPr/>
      <dgm:t>
        <a:bodyPr/>
        <a:lstStyle/>
        <a:p>
          <a:r>
            <a:rPr lang="en-US" dirty="0"/>
            <a:t>Altogether</a:t>
          </a:r>
        </a:p>
      </dgm:t>
    </dgm:pt>
    <dgm:pt modelId="{B92F4AE2-84C3-4D87-A95F-6BECA4A0616A}" type="sibTrans" cxnId="{396D336D-DFB5-4491-8C67-5F54C40EA598}">
      <dgm:prSet/>
      <dgm:spPr/>
      <dgm:t>
        <a:bodyPr/>
        <a:lstStyle/>
        <a:p>
          <a:endParaRPr lang="en-US"/>
        </a:p>
      </dgm:t>
    </dgm:pt>
    <dgm:pt modelId="{FA5AED02-B759-4B23-B967-15490021B5EB}" type="parTrans" cxnId="{396D336D-DFB5-4491-8C67-5F54C40EA598}">
      <dgm:prSet/>
      <dgm:spPr/>
      <dgm:t>
        <a:bodyPr/>
        <a:lstStyle/>
        <a:p>
          <a:endParaRPr lang="en-US"/>
        </a:p>
      </dgm:t>
    </dgm:pt>
    <dgm:pt modelId="{7B2FF6BE-72F8-4B65-ADBE-3AE4560B4DDA}">
      <dgm:prSet/>
      <dgm:spPr/>
      <dgm:t>
        <a:bodyPr/>
        <a:lstStyle/>
        <a:p>
          <a:r>
            <a:rPr lang="en-US" dirty="0"/>
            <a:t>Difference</a:t>
          </a:r>
        </a:p>
      </dgm:t>
    </dgm:pt>
    <dgm:pt modelId="{81C231CB-910A-4E98-89E8-FFB420B94280}" type="sibTrans" cxnId="{211A008C-3646-4655-9343-EBE793F0F0C8}">
      <dgm:prSet/>
      <dgm:spPr/>
      <dgm:t>
        <a:bodyPr/>
        <a:lstStyle/>
        <a:p>
          <a:endParaRPr lang="en-US"/>
        </a:p>
      </dgm:t>
    </dgm:pt>
    <dgm:pt modelId="{D1840292-1637-4FB9-838B-A045D557F80E}" type="parTrans" cxnId="{211A008C-3646-4655-9343-EBE793F0F0C8}">
      <dgm:prSet/>
      <dgm:spPr/>
      <dgm:t>
        <a:bodyPr/>
        <a:lstStyle/>
        <a:p>
          <a:endParaRPr lang="en-US"/>
        </a:p>
      </dgm:t>
    </dgm:pt>
    <dgm:pt modelId="{483DFEA0-0DF2-4336-B880-5F2206CC428D}">
      <dgm:prSet/>
      <dgm:spPr/>
      <dgm:t>
        <a:bodyPr/>
        <a:lstStyle/>
        <a:p>
          <a:r>
            <a:rPr lang="en-US" dirty="0"/>
            <a:t>Column Method</a:t>
          </a:r>
        </a:p>
      </dgm:t>
    </dgm:pt>
    <dgm:pt modelId="{3C4270D8-8102-4B1F-9958-2DA63C043149}" type="sibTrans" cxnId="{9EF5689A-98EB-449A-B338-81558C09A131}">
      <dgm:prSet/>
      <dgm:spPr/>
      <dgm:t>
        <a:bodyPr/>
        <a:lstStyle/>
        <a:p>
          <a:endParaRPr lang="en-US"/>
        </a:p>
      </dgm:t>
    </dgm:pt>
    <dgm:pt modelId="{98705718-CA3A-4980-8ECD-F364D620B7AC}" type="parTrans" cxnId="{9EF5689A-98EB-449A-B338-81558C09A131}">
      <dgm:prSet/>
      <dgm:spPr/>
      <dgm:t>
        <a:bodyPr/>
        <a:lstStyle/>
        <a:p>
          <a:endParaRPr lang="en-US"/>
        </a:p>
      </dgm:t>
    </dgm:pt>
    <dgm:pt modelId="{9B06D721-D556-43B6-8D50-4AFD7C5567B1}">
      <dgm:prSet/>
      <dgm:spPr/>
      <dgm:t>
        <a:bodyPr/>
        <a:lstStyle/>
        <a:p>
          <a:r>
            <a:rPr lang="en-US" dirty="0"/>
            <a:t>Inverse Operation</a:t>
          </a:r>
        </a:p>
      </dgm:t>
    </dgm:pt>
    <dgm:pt modelId="{C5C5E25A-5B7D-427D-85F7-D80961D9DA4D}" type="sibTrans" cxnId="{87FEB1ED-90FD-448A-ACB4-20E46E7E01B8}">
      <dgm:prSet/>
      <dgm:spPr/>
      <dgm:t>
        <a:bodyPr/>
        <a:lstStyle/>
        <a:p>
          <a:endParaRPr lang="en-US"/>
        </a:p>
      </dgm:t>
    </dgm:pt>
    <dgm:pt modelId="{1A20BDE9-2060-4D86-B4B8-5456D87D7648}" type="parTrans" cxnId="{87FEB1ED-90FD-448A-ACB4-20E46E7E01B8}">
      <dgm:prSet/>
      <dgm:spPr/>
      <dgm:t>
        <a:bodyPr/>
        <a:lstStyle/>
        <a:p>
          <a:endParaRPr lang="en-US"/>
        </a:p>
      </dgm:t>
    </dgm:pt>
    <dgm:pt modelId="{51D54C40-4399-4688-A0B4-0311658E6185}">
      <dgm:prSet/>
      <dgm:spPr/>
      <dgm:t>
        <a:bodyPr/>
        <a:lstStyle/>
        <a:p>
          <a:r>
            <a:rPr lang="en-US" dirty="0"/>
            <a:t>Estimate</a:t>
          </a:r>
        </a:p>
      </dgm:t>
    </dgm:pt>
    <dgm:pt modelId="{140CC53D-F0DE-4ED9-B1EE-A2E293354B62}" type="sibTrans" cxnId="{1417DFC8-8BFD-4ECC-B394-71EF0219FF84}">
      <dgm:prSet/>
      <dgm:spPr/>
      <dgm:t>
        <a:bodyPr/>
        <a:lstStyle/>
        <a:p>
          <a:endParaRPr lang="en-US"/>
        </a:p>
      </dgm:t>
    </dgm:pt>
    <dgm:pt modelId="{600DAD0E-E4D2-4490-B916-EDD04AAE3E52}" type="parTrans" cxnId="{1417DFC8-8BFD-4ECC-B394-71EF0219FF84}">
      <dgm:prSet/>
      <dgm:spPr/>
      <dgm:t>
        <a:bodyPr/>
        <a:lstStyle/>
        <a:p>
          <a:endParaRPr lang="en-US"/>
        </a:p>
      </dgm:t>
    </dgm:pt>
    <dgm:pt modelId="{CA32AC0C-E984-4A15-8F2D-2559CC5DC691}">
      <dgm:prSet/>
      <dgm:spPr/>
      <dgm:t>
        <a:bodyPr/>
        <a:lstStyle/>
        <a:p>
          <a:r>
            <a:rPr lang="en-US" dirty="0"/>
            <a:t>Number Facts</a:t>
          </a:r>
        </a:p>
      </dgm:t>
    </dgm:pt>
    <dgm:pt modelId="{DE916DA4-2B2C-4100-8615-6992D3E8773F}" type="sibTrans" cxnId="{0519D286-10F7-4EB7-BD59-EDC673760AF1}">
      <dgm:prSet/>
      <dgm:spPr/>
      <dgm:t>
        <a:bodyPr/>
        <a:lstStyle/>
        <a:p>
          <a:endParaRPr lang="en-US"/>
        </a:p>
      </dgm:t>
    </dgm:pt>
    <dgm:pt modelId="{1B46D99E-5F4B-430E-B03C-BD0F6E491340}" type="parTrans" cxnId="{0519D286-10F7-4EB7-BD59-EDC673760AF1}">
      <dgm:prSet/>
      <dgm:spPr/>
      <dgm:t>
        <a:bodyPr/>
        <a:lstStyle/>
        <a:p>
          <a:endParaRPr lang="en-US"/>
        </a:p>
      </dgm:t>
    </dgm:pt>
    <dgm:pt modelId="{1E947322-F9B0-4A12-9463-93CFE58CD985}">
      <dgm:prSet/>
      <dgm:spPr/>
      <dgm:t>
        <a:bodyPr/>
        <a:lstStyle/>
        <a:p>
          <a:r>
            <a:rPr lang="en-US" dirty="0"/>
            <a:t>Division </a:t>
          </a:r>
        </a:p>
      </dgm:t>
    </dgm:pt>
    <dgm:pt modelId="{5EC19B20-2607-408A-AA55-D216F3630F47}" type="sibTrans" cxnId="{37CB6650-5225-4DE8-A288-B92583F9859A}">
      <dgm:prSet/>
      <dgm:spPr/>
      <dgm:t>
        <a:bodyPr/>
        <a:lstStyle/>
        <a:p>
          <a:endParaRPr lang="en-US"/>
        </a:p>
      </dgm:t>
    </dgm:pt>
    <dgm:pt modelId="{1D09AE6F-0B79-42E1-86EF-123D3E49BAEA}" type="parTrans" cxnId="{37CB6650-5225-4DE8-A288-B92583F9859A}">
      <dgm:prSet/>
      <dgm:spPr/>
      <dgm:t>
        <a:bodyPr/>
        <a:lstStyle/>
        <a:p>
          <a:endParaRPr lang="en-US"/>
        </a:p>
      </dgm:t>
    </dgm:pt>
    <dgm:pt modelId="{61D12060-B9A2-491E-B45F-27B09A4371EC}">
      <dgm:prSet/>
      <dgm:spPr/>
      <dgm:t>
        <a:bodyPr/>
        <a:lstStyle/>
        <a:p>
          <a:r>
            <a:rPr lang="en-US" dirty="0"/>
            <a:t>Exchange</a:t>
          </a:r>
        </a:p>
      </dgm:t>
    </dgm:pt>
    <dgm:pt modelId="{81580C2D-CDA9-4C08-8D95-4D7A5B6BE032}" type="sibTrans" cxnId="{40924BB3-AE37-4131-A395-9667B9E1B4EF}">
      <dgm:prSet/>
      <dgm:spPr/>
      <dgm:t>
        <a:bodyPr/>
        <a:lstStyle/>
        <a:p>
          <a:endParaRPr lang="en-US"/>
        </a:p>
      </dgm:t>
    </dgm:pt>
    <dgm:pt modelId="{A8FBA93A-C3C1-4470-BABB-4ECA19950A05}" type="parTrans" cxnId="{40924BB3-AE37-4131-A395-9667B9E1B4EF}">
      <dgm:prSet/>
      <dgm:spPr/>
      <dgm:t>
        <a:bodyPr/>
        <a:lstStyle/>
        <a:p>
          <a:endParaRPr lang="en-US"/>
        </a:p>
      </dgm:t>
    </dgm:pt>
    <dgm:pt modelId="{272822E4-C586-4887-B2E7-6BBC29C05A51}">
      <dgm:prSet/>
      <dgm:spPr/>
      <dgm:t>
        <a:bodyPr/>
        <a:lstStyle/>
        <a:p>
          <a:r>
            <a:rPr lang="en-US" dirty="0"/>
            <a:t>Order of Operations</a:t>
          </a:r>
        </a:p>
      </dgm:t>
    </dgm:pt>
    <dgm:pt modelId="{F083A652-8E5A-4420-AADB-71C3D8646C2C}" type="sibTrans" cxnId="{4EA5A2E4-AB54-4F58-8959-2507C0F88F9C}">
      <dgm:prSet/>
      <dgm:spPr/>
      <dgm:t>
        <a:bodyPr/>
        <a:lstStyle/>
        <a:p>
          <a:endParaRPr lang="en-US"/>
        </a:p>
      </dgm:t>
    </dgm:pt>
    <dgm:pt modelId="{46A5E33F-5E62-4657-BEEF-91D233402E2D}" type="parTrans" cxnId="{4EA5A2E4-AB54-4F58-8959-2507C0F88F9C}">
      <dgm:prSet/>
      <dgm:spPr/>
      <dgm:t>
        <a:bodyPr/>
        <a:lstStyle/>
        <a:p>
          <a:endParaRPr lang="en-US"/>
        </a:p>
      </dgm:t>
    </dgm:pt>
    <dgm:pt modelId="{B964BA3A-175E-4D52-A61B-6CB0E4F6254F}" type="pres">
      <dgm:prSet presAssocID="{DF6E258E-09D8-4829-B212-9FC5CFF3E995}" presName="diagram" presStyleCnt="0">
        <dgm:presLayoutVars>
          <dgm:dir/>
          <dgm:resizeHandles val="exact"/>
        </dgm:presLayoutVars>
      </dgm:prSet>
      <dgm:spPr/>
    </dgm:pt>
    <dgm:pt modelId="{92A8C07B-1E1F-4939-89D7-0F95A7EEDE87}" type="pres">
      <dgm:prSet presAssocID="{75697394-3AE4-4A0A-8186-422EAC9B334A}" presName="node" presStyleLbl="node1" presStyleIdx="0" presStyleCnt="10">
        <dgm:presLayoutVars>
          <dgm:bulletEnabled val="1"/>
        </dgm:presLayoutVars>
      </dgm:prSet>
      <dgm:spPr/>
    </dgm:pt>
    <dgm:pt modelId="{15D411F5-0069-4A74-A9D5-3984B97231D9}" type="pres">
      <dgm:prSet presAssocID="{8D589E29-1D23-4B4B-B1D1-F3C7F5E02E75}" presName="sibTrans" presStyleCnt="0"/>
      <dgm:spPr/>
    </dgm:pt>
    <dgm:pt modelId="{405B3682-F6E3-4226-8352-4D4C434234A5}" type="pres">
      <dgm:prSet presAssocID="{1BB650FD-6C64-42D2-A606-93AD84841B36}" presName="node" presStyleLbl="node1" presStyleIdx="1" presStyleCnt="10" custLinFactNeighborX="519" custLinFactNeighborY="2593">
        <dgm:presLayoutVars>
          <dgm:bulletEnabled val="1"/>
        </dgm:presLayoutVars>
      </dgm:prSet>
      <dgm:spPr/>
    </dgm:pt>
    <dgm:pt modelId="{7BBD11E4-4CA7-4C5B-A4D0-94F6A95BFF91}" type="pres">
      <dgm:prSet presAssocID="{B92F4AE2-84C3-4D87-A95F-6BECA4A0616A}" presName="sibTrans" presStyleCnt="0"/>
      <dgm:spPr/>
    </dgm:pt>
    <dgm:pt modelId="{22B84508-644D-4907-959F-F5B42B52A3F5}" type="pres">
      <dgm:prSet presAssocID="{7B2FF6BE-72F8-4B65-ADBE-3AE4560B4DDA}" presName="node" presStyleLbl="node1" presStyleIdx="2" presStyleCnt="10">
        <dgm:presLayoutVars>
          <dgm:bulletEnabled val="1"/>
        </dgm:presLayoutVars>
      </dgm:prSet>
      <dgm:spPr/>
    </dgm:pt>
    <dgm:pt modelId="{59541BA4-2AA9-4969-A96C-15AACF91B6CD}" type="pres">
      <dgm:prSet presAssocID="{81C231CB-910A-4E98-89E8-FFB420B94280}" presName="sibTrans" presStyleCnt="0"/>
      <dgm:spPr/>
    </dgm:pt>
    <dgm:pt modelId="{14836E0F-FFB2-4ED0-90AC-49F2FEA0ECB3}" type="pres">
      <dgm:prSet presAssocID="{483DFEA0-0DF2-4336-B880-5F2206CC428D}" presName="node" presStyleLbl="node1" presStyleIdx="3" presStyleCnt="10">
        <dgm:presLayoutVars>
          <dgm:bulletEnabled val="1"/>
        </dgm:presLayoutVars>
      </dgm:prSet>
      <dgm:spPr/>
    </dgm:pt>
    <dgm:pt modelId="{EC12F67A-57AF-4DF2-8824-C499910BA908}" type="pres">
      <dgm:prSet presAssocID="{3C4270D8-8102-4B1F-9958-2DA63C043149}" presName="sibTrans" presStyleCnt="0"/>
      <dgm:spPr/>
    </dgm:pt>
    <dgm:pt modelId="{AEB4B292-7282-4ED0-9A11-DC5FD84F4AC9}" type="pres">
      <dgm:prSet presAssocID="{9B06D721-D556-43B6-8D50-4AFD7C5567B1}" presName="node" presStyleLbl="node1" presStyleIdx="4" presStyleCnt="10">
        <dgm:presLayoutVars>
          <dgm:bulletEnabled val="1"/>
        </dgm:presLayoutVars>
      </dgm:prSet>
      <dgm:spPr/>
    </dgm:pt>
    <dgm:pt modelId="{F24095BF-3C85-46E8-99D8-2446FBD8B970}" type="pres">
      <dgm:prSet presAssocID="{C5C5E25A-5B7D-427D-85F7-D80961D9DA4D}" presName="sibTrans" presStyleCnt="0"/>
      <dgm:spPr/>
    </dgm:pt>
    <dgm:pt modelId="{35C33DAF-DD09-429B-BCF1-2BC637E1567D}" type="pres">
      <dgm:prSet presAssocID="{51D54C40-4399-4688-A0B4-0311658E6185}" presName="node" presStyleLbl="node1" presStyleIdx="5" presStyleCnt="10">
        <dgm:presLayoutVars>
          <dgm:bulletEnabled val="1"/>
        </dgm:presLayoutVars>
      </dgm:prSet>
      <dgm:spPr/>
    </dgm:pt>
    <dgm:pt modelId="{9A5E7D80-3DF4-426C-848E-5A06B8D26C6A}" type="pres">
      <dgm:prSet presAssocID="{140CC53D-F0DE-4ED9-B1EE-A2E293354B62}" presName="sibTrans" presStyleCnt="0"/>
      <dgm:spPr/>
    </dgm:pt>
    <dgm:pt modelId="{23C3F538-2E6A-4395-BA48-37DCEF641C64}" type="pres">
      <dgm:prSet presAssocID="{CA32AC0C-E984-4A15-8F2D-2559CC5DC691}" presName="node" presStyleLbl="node1" presStyleIdx="6" presStyleCnt="10" custScaleX="90909">
        <dgm:presLayoutVars>
          <dgm:bulletEnabled val="1"/>
        </dgm:presLayoutVars>
      </dgm:prSet>
      <dgm:spPr/>
    </dgm:pt>
    <dgm:pt modelId="{8769C1D8-BC36-462D-B16B-949DDEEB9CF5}" type="pres">
      <dgm:prSet presAssocID="{DE916DA4-2B2C-4100-8615-6992D3E8773F}" presName="sibTrans" presStyleCnt="0"/>
      <dgm:spPr/>
    </dgm:pt>
    <dgm:pt modelId="{FF654DC6-A044-4095-846D-867C879952F4}" type="pres">
      <dgm:prSet presAssocID="{1E947322-F9B0-4A12-9463-93CFE58CD985}" presName="node" presStyleLbl="node1" presStyleIdx="7" presStyleCnt="10">
        <dgm:presLayoutVars>
          <dgm:bulletEnabled val="1"/>
        </dgm:presLayoutVars>
      </dgm:prSet>
      <dgm:spPr/>
    </dgm:pt>
    <dgm:pt modelId="{F12CF653-7D76-46A9-BF50-59AA0F47C875}" type="pres">
      <dgm:prSet presAssocID="{5EC19B20-2607-408A-AA55-D216F3630F47}" presName="sibTrans" presStyleCnt="0"/>
      <dgm:spPr/>
    </dgm:pt>
    <dgm:pt modelId="{BD10F13F-820B-42EE-ADE5-A81AA828E1A7}" type="pres">
      <dgm:prSet presAssocID="{61D12060-B9A2-491E-B45F-27B09A4371EC}" presName="node" presStyleLbl="node1" presStyleIdx="8" presStyleCnt="10">
        <dgm:presLayoutVars>
          <dgm:bulletEnabled val="1"/>
        </dgm:presLayoutVars>
      </dgm:prSet>
      <dgm:spPr/>
    </dgm:pt>
    <dgm:pt modelId="{B82FF428-401D-4E52-9E61-BF5FD7D81058}" type="pres">
      <dgm:prSet presAssocID="{81580C2D-CDA9-4C08-8D95-4D7A5B6BE032}" presName="sibTrans" presStyleCnt="0"/>
      <dgm:spPr/>
    </dgm:pt>
    <dgm:pt modelId="{0831C218-77C9-4A1F-978A-A1B981715E95}" type="pres">
      <dgm:prSet presAssocID="{272822E4-C586-4887-B2E7-6BBC29C05A51}" presName="node" presStyleLbl="node1" presStyleIdx="9" presStyleCnt="10">
        <dgm:presLayoutVars>
          <dgm:bulletEnabled val="1"/>
        </dgm:presLayoutVars>
      </dgm:prSet>
      <dgm:spPr/>
    </dgm:pt>
  </dgm:ptLst>
  <dgm:cxnLst>
    <dgm:cxn modelId="{FDD16315-EF38-47BF-8FE1-594335D2C152}" type="presOf" srcId="{1BB650FD-6C64-42D2-A606-93AD84841B36}" destId="{405B3682-F6E3-4226-8352-4D4C434234A5}" srcOrd="0" destOrd="0" presId="urn:microsoft.com/office/officeart/2005/8/layout/default"/>
    <dgm:cxn modelId="{618F6E2D-6B7C-4017-91EF-42AA16510C3C}" type="presOf" srcId="{9B06D721-D556-43B6-8D50-4AFD7C5567B1}" destId="{AEB4B292-7282-4ED0-9A11-DC5FD84F4AC9}" srcOrd="0" destOrd="0" presId="urn:microsoft.com/office/officeart/2005/8/layout/default"/>
    <dgm:cxn modelId="{8517CD2E-6A09-4035-9275-925B851A76D7}" type="presOf" srcId="{7B2FF6BE-72F8-4B65-ADBE-3AE4560B4DDA}" destId="{22B84508-644D-4907-959F-F5B42B52A3F5}" srcOrd="0" destOrd="0" presId="urn:microsoft.com/office/officeart/2005/8/layout/default"/>
    <dgm:cxn modelId="{72E7A830-E0A2-427C-BA36-14C0519D6C34}" type="presOf" srcId="{272822E4-C586-4887-B2E7-6BBC29C05A51}" destId="{0831C218-77C9-4A1F-978A-A1B981715E95}" srcOrd="0" destOrd="0" presId="urn:microsoft.com/office/officeart/2005/8/layout/default"/>
    <dgm:cxn modelId="{276F9763-4951-4B32-B102-20EDE64C2A24}" srcId="{DF6E258E-09D8-4829-B212-9FC5CFF3E995}" destId="{75697394-3AE4-4A0A-8186-422EAC9B334A}" srcOrd="0" destOrd="0" parTransId="{3AD21F8D-6F70-483A-BF24-A7FEDDFA6A2B}" sibTransId="{8D589E29-1D23-4B4B-B1D1-F3C7F5E02E75}"/>
    <dgm:cxn modelId="{8A938944-CBBE-44AC-B0B8-D444E428C795}" type="presOf" srcId="{1E947322-F9B0-4A12-9463-93CFE58CD985}" destId="{FF654DC6-A044-4095-846D-867C879952F4}" srcOrd="0" destOrd="0" presId="urn:microsoft.com/office/officeart/2005/8/layout/default"/>
    <dgm:cxn modelId="{396D336D-DFB5-4491-8C67-5F54C40EA598}" srcId="{DF6E258E-09D8-4829-B212-9FC5CFF3E995}" destId="{1BB650FD-6C64-42D2-A606-93AD84841B36}" srcOrd="1" destOrd="0" parTransId="{FA5AED02-B759-4B23-B967-15490021B5EB}" sibTransId="{B92F4AE2-84C3-4D87-A95F-6BECA4A0616A}"/>
    <dgm:cxn modelId="{37CB6650-5225-4DE8-A288-B92583F9859A}" srcId="{DF6E258E-09D8-4829-B212-9FC5CFF3E995}" destId="{1E947322-F9B0-4A12-9463-93CFE58CD985}" srcOrd="7" destOrd="0" parTransId="{1D09AE6F-0B79-42E1-86EF-123D3E49BAEA}" sibTransId="{5EC19B20-2607-408A-AA55-D216F3630F47}"/>
    <dgm:cxn modelId="{5F5E087B-9714-4743-9D92-1D8136233A00}" type="presOf" srcId="{75697394-3AE4-4A0A-8186-422EAC9B334A}" destId="{92A8C07B-1E1F-4939-89D7-0F95A7EEDE87}" srcOrd="0" destOrd="0" presId="urn:microsoft.com/office/officeart/2005/8/layout/default"/>
    <dgm:cxn modelId="{BE9C6D7D-F40A-4797-9B5F-D6F4A7BAE33C}" type="presOf" srcId="{483DFEA0-0DF2-4336-B880-5F2206CC428D}" destId="{14836E0F-FFB2-4ED0-90AC-49F2FEA0ECB3}" srcOrd="0" destOrd="0" presId="urn:microsoft.com/office/officeart/2005/8/layout/default"/>
    <dgm:cxn modelId="{B49C0C80-FAD2-4173-AF48-100A475DDCA9}" type="presOf" srcId="{CA32AC0C-E984-4A15-8F2D-2559CC5DC691}" destId="{23C3F538-2E6A-4395-BA48-37DCEF641C64}" srcOrd="0" destOrd="0" presId="urn:microsoft.com/office/officeart/2005/8/layout/default"/>
    <dgm:cxn modelId="{0519D286-10F7-4EB7-BD59-EDC673760AF1}" srcId="{DF6E258E-09D8-4829-B212-9FC5CFF3E995}" destId="{CA32AC0C-E984-4A15-8F2D-2559CC5DC691}" srcOrd="6" destOrd="0" parTransId="{1B46D99E-5F4B-430E-B03C-BD0F6E491340}" sibTransId="{DE916DA4-2B2C-4100-8615-6992D3E8773F}"/>
    <dgm:cxn modelId="{211A008C-3646-4655-9343-EBE793F0F0C8}" srcId="{DF6E258E-09D8-4829-B212-9FC5CFF3E995}" destId="{7B2FF6BE-72F8-4B65-ADBE-3AE4560B4DDA}" srcOrd="2" destOrd="0" parTransId="{D1840292-1637-4FB9-838B-A045D557F80E}" sibTransId="{81C231CB-910A-4E98-89E8-FFB420B94280}"/>
    <dgm:cxn modelId="{2F835C9A-9452-43E2-9FFC-803A3F220EB3}" type="presOf" srcId="{DF6E258E-09D8-4829-B212-9FC5CFF3E995}" destId="{B964BA3A-175E-4D52-A61B-6CB0E4F6254F}" srcOrd="0" destOrd="0" presId="urn:microsoft.com/office/officeart/2005/8/layout/default"/>
    <dgm:cxn modelId="{9EF5689A-98EB-449A-B338-81558C09A131}" srcId="{DF6E258E-09D8-4829-B212-9FC5CFF3E995}" destId="{483DFEA0-0DF2-4336-B880-5F2206CC428D}" srcOrd="3" destOrd="0" parTransId="{98705718-CA3A-4980-8ECD-F364D620B7AC}" sibTransId="{3C4270D8-8102-4B1F-9958-2DA63C043149}"/>
    <dgm:cxn modelId="{40924BB3-AE37-4131-A395-9667B9E1B4EF}" srcId="{DF6E258E-09D8-4829-B212-9FC5CFF3E995}" destId="{61D12060-B9A2-491E-B45F-27B09A4371EC}" srcOrd="8" destOrd="0" parTransId="{A8FBA93A-C3C1-4470-BABB-4ECA19950A05}" sibTransId="{81580C2D-CDA9-4C08-8D95-4D7A5B6BE032}"/>
    <dgm:cxn modelId="{4017B7BB-4443-4499-8720-A05F990B7F47}" type="presOf" srcId="{61D12060-B9A2-491E-B45F-27B09A4371EC}" destId="{BD10F13F-820B-42EE-ADE5-A81AA828E1A7}" srcOrd="0" destOrd="0" presId="urn:microsoft.com/office/officeart/2005/8/layout/default"/>
    <dgm:cxn modelId="{1417DFC8-8BFD-4ECC-B394-71EF0219FF84}" srcId="{DF6E258E-09D8-4829-B212-9FC5CFF3E995}" destId="{51D54C40-4399-4688-A0B4-0311658E6185}" srcOrd="5" destOrd="0" parTransId="{600DAD0E-E4D2-4490-B916-EDD04AAE3E52}" sibTransId="{140CC53D-F0DE-4ED9-B1EE-A2E293354B62}"/>
    <dgm:cxn modelId="{4EA5A2E4-AB54-4F58-8959-2507C0F88F9C}" srcId="{DF6E258E-09D8-4829-B212-9FC5CFF3E995}" destId="{272822E4-C586-4887-B2E7-6BBC29C05A51}" srcOrd="9" destOrd="0" parTransId="{46A5E33F-5E62-4657-BEEF-91D233402E2D}" sibTransId="{F083A652-8E5A-4420-AADB-71C3D8646C2C}"/>
    <dgm:cxn modelId="{87FEB1ED-90FD-448A-ACB4-20E46E7E01B8}" srcId="{DF6E258E-09D8-4829-B212-9FC5CFF3E995}" destId="{9B06D721-D556-43B6-8D50-4AFD7C5567B1}" srcOrd="4" destOrd="0" parTransId="{1A20BDE9-2060-4D86-B4B8-5456D87D7648}" sibTransId="{C5C5E25A-5B7D-427D-85F7-D80961D9DA4D}"/>
    <dgm:cxn modelId="{3A1215F7-7427-4ACC-8E8A-B4740265D1DC}" type="presOf" srcId="{51D54C40-4399-4688-A0B4-0311658E6185}" destId="{35C33DAF-DD09-429B-BCF1-2BC637E1567D}" srcOrd="0" destOrd="0" presId="urn:microsoft.com/office/officeart/2005/8/layout/default"/>
    <dgm:cxn modelId="{6C938A3E-016B-48BB-99F0-5974B04CA3C5}" type="presParOf" srcId="{B964BA3A-175E-4D52-A61B-6CB0E4F6254F}" destId="{92A8C07B-1E1F-4939-89D7-0F95A7EEDE87}" srcOrd="0" destOrd="0" presId="urn:microsoft.com/office/officeart/2005/8/layout/default"/>
    <dgm:cxn modelId="{A07531C1-AB96-4F41-9D25-F28388621F5C}" type="presParOf" srcId="{B964BA3A-175E-4D52-A61B-6CB0E4F6254F}" destId="{15D411F5-0069-4A74-A9D5-3984B97231D9}" srcOrd="1" destOrd="0" presId="urn:microsoft.com/office/officeart/2005/8/layout/default"/>
    <dgm:cxn modelId="{8F113F42-29F8-44B9-837D-118BAE724612}" type="presParOf" srcId="{B964BA3A-175E-4D52-A61B-6CB0E4F6254F}" destId="{405B3682-F6E3-4226-8352-4D4C434234A5}" srcOrd="2" destOrd="0" presId="urn:microsoft.com/office/officeart/2005/8/layout/default"/>
    <dgm:cxn modelId="{B6A8F0E4-AD3E-4F5D-951F-726B0FFF87C9}" type="presParOf" srcId="{B964BA3A-175E-4D52-A61B-6CB0E4F6254F}" destId="{7BBD11E4-4CA7-4C5B-A4D0-94F6A95BFF91}" srcOrd="3" destOrd="0" presId="urn:microsoft.com/office/officeart/2005/8/layout/default"/>
    <dgm:cxn modelId="{472DE096-44E5-4132-A20F-949A7042EF9D}" type="presParOf" srcId="{B964BA3A-175E-4D52-A61B-6CB0E4F6254F}" destId="{22B84508-644D-4907-959F-F5B42B52A3F5}" srcOrd="4" destOrd="0" presId="urn:microsoft.com/office/officeart/2005/8/layout/default"/>
    <dgm:cxn modelId="{364540D2-1240-4E83-963D-5B62A218EDC3}" type="presParOf" srcId="{B964BA3A-175E-4D52-A61B-6CB0E4F6254F}" destId="{59541BA4-2AA9-4969-A96C-15AACF91B6CD}" srcOrd="5" destOrd="0" presId="urn:microsoft.com/office/officeart/2005/8/layout/default"/>
    <dgm:cxn modelId="{3E9ABA9A-C281-49CD-8DD2-94345DDA587F}" type="presParOf" srcId="{B964BA3A-175E-4D52-A61B-6CB0E4F6254F}" destId="{14836E0F-FFB2-4ED0-90AC-49F2FEA0ECB3}" srcOrd="6" destOrd="0" presId="urn:microsoft.com/office/officeart/2005/8/layout/default"/>
    <dgm:cxn modelId="{FD5CF61C-A8DE-4DD8-B0ED-BA5F2E20CB1A}" type="presParOf" srcId="{B964BA3A-175E-4D52-A61B-6CB0E4F6254F}" destId="{EC12F67A-57AF-4DF2-8824-C499910BA908}" srcOrd="7" destOrd="0" presId="urn:microsoft.com/office/officeart/2005/8/layout/default"/>
    <dgm:cxn modelId="{3B8F179E-789F-44C6-B75D-F2AAA4256BFD}" type="presParOf" srcId="{B964BA3A-175E-4D52-A61B-6CB0E4F6254F}" destId="{AEB4B292-7282-4ED0-9A11-DC5FD84F4AC9}" srcOrd="8" destOrd="0" presId="urn:microsoft.com/office/officeart/2005/8/layout/default"/>
    <dgm:cxn modelId="{D6011477-CAD4-439B-AC3D-1B573BAE2072}" type="presParOf" srcId="{B964BA3A-175E-4D52-A61B-6CB0E4F6254F}" destId="{F24095BF-3C85-46E8-99D8-2446FBD8B970}" srcOrd="9" destOrd="0" presId="urn:microsoft.com/office/officeart/2005/8/layout/default"/>
    <dgm:cxn modelId="{B5F3F243-07D7-4107-A179-004AFE429197}" type="presParOf" srcId="{B964BA3A-175E-4D52-A61B-6CB0E4F6254F}" destId="{35C33DAF-DD09-429B-BCF1-2BC637E1567D}" srcOrd="10" destOrd="0" presId="urn:microsoft.com/office/officeart/2005/8/layout/default"/>
    <dgm:cxn modelId="{9DDFD334-9B00-4786-AE71-8FED08F887DD}" type="presParOf" srcId="{B964BA3A-175E-4D52-A61B-6CB0E4F6254F}" destId="{9A5E7D80-3DF4-426C-848E-5A06B8D26C6A}" srcOrd="11" destOrd="0" presId="urn:microsoft.com/office/officeart/2005/8/layout/default"/>
    <dgm:cxn modelId="{81DEFE94-8A5C-4A27-9F08-66CE3A547312}" type="presParOf" srcId="{B964BA3A-175E-4D52-A61B-6CB0E4F6254F}" destId="{23C3F538-2E6A-4395-BA48-37DCEF641C64}" srcOrd="12" destOrd="0" presId="urn:microsoft.com/office/officeart/2005/8/layout/default"/>
    <dgm:cxn modelId="{5E1EA9BC-0182-48E7-A75B-D0F29B6F992B}" type="presParOf" srcId="{B964BA3A-175E-4D52-A61B-6CB0E4F6254F}" destId="{8769C1D8-BC36-462D-B16B-949DDEEB9CF5}" srcOrd="13" destOrd="0" presId="urn:microsoft.com/office/officeart/2005/8/layout/default"/>
    <dgm:cxn modelId="{F179E7E7-792A-481A-946E-B382F65E2E07}" type="presParOf" srcId="{B964BA3A-175E-4D52-A61B-6CB0E4F6254F}" destId="{FF654DC6-A044-4095-846D-867C879952F4}" srcOrd="14" destOrd="0" presId="urn:microsoft.com/office/officeart/2005/8/layout/default"/>
    <dgm:cxn modelId="{68081974-D618-45E9-AFB1-F31566F1D6F8}" type="presParOf" srcId="{B964BA3A-175E-4D52-A61B-6CB0E4F6254F}" destId="{F12CF653-7D76-46A9-BF50-59AA0F47C875}" srcOrd="15" destOrd="0" presId="urn:microsoft.com/office/officeart/2005/8/layout/default"/>
    <dgm:cxn modelId="{ADA5D3FC-F251-422E-AB5C-D33D571306B2}" type="presParOf" srcId="{B964BA3A-175E-4D52-A61B-6CB0E4F6254F}" destId="{BD10F13F-820B-42EE-ADE5-A81AA828E1A7}" srcOrd="16" destOrd="0" presId="urn:microsoft.com/office/officeart/2005/8/layout/default"/>
    <dgm:cxn modelId="{067E7128-B12E-4918-839B-B37C6E7D126F}" type="presParOf" srcId="{B964BA3A-175E-4D52-A61B-6CB0E4F6254F}" destId="{B82FF428-401D-4E52-9E61-BF5FD7D81058}" srcOrd="17" destOrd="0" presId="urn:microsoft.com/office/officeart/2005/8/layout/default"/>
    <dgm:cxn modelId="{A0D7799F-89CB-4CEA-8DA8-70FECE06B1A7}" type="presParOf" srcId="{B964BA3A-175E-4D52-A61B-6CB0E4F6254F}" destId="{0831C218-77C9-4A1F-978A-A1B981715E95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63E031-1FA2-43C7-AFA2-43A2C3AD5F3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AAACBE8-1C7E-4883-B9BC-3F8C10676405}">
      <dgm:prSet/>
      <dgm:spPr/>
      <dgm:t>
        <a:bodyPr/>
        <a:lstStyle/>
        <a:p>
          <a:r>
            <a:rPr lang="en-US"/>
            <a:t>Write down some facts that you have learnt about the four operations.</a:t>
          </a:r>
        </a:p>
      </dgm:t>
    </dgm:pt>
    <dgm:pt modelId="{D1015AC2-2CFC-4E8B-99E5-8059D0145167}" type="parTrans" cxnId="{4CEE316C-1F2B-467A-B47E-CA470685FC0C}">
      <dgm:prSet/>
      <dgm:spPr/>
      <dgm:t>
        <a:bodyPr/>
        <a:lstStyle/>
        <a:p>
          <a:endParaRPr lang="en-US"/>
        </a:p>
      </dgm:t>
    </dgm:pt>
    <dgm:pt modelId="{A3EA3AC2-1D65-454B-A07E-8530A9F16D2F}" type="sibTrans" cxnId="{4CEE316C-1F2B-467A-B47E-CA470685FC0C}">
      <dgm:prSet/>
      <dgm:spPr/>
      <dgm:t>
        <a:bodyPr/>
        <a:lstStyle/>
        <a:p>
          <a:endParaRPr lang="en-US"/>
        </a:p>
      </dgm:t>
    </dgm:pt>
    <dgm:pt modelId="{711C7C88-37D8-48C9-873C-83BD2F665A9F}">
      <dgm:prSet/>
      <dgm:spPr/>
      <dgm:t>
        <a:bodyPr/>
        <a:lstStyle/>
        <a:p>
          <a:r>
            <a:rPr lang="en-US"/>
            <a:t>Tell your partner something you need to remember from today’s lesson.  Ask your partner what they need to remember.</a:t>
          </a:r>
        </a:p>
      </dgm:t>
    </dgm:pt>
    <dgm:pt modelId="{5FB4BEB1-178F-4B71-8FBE-48FF5FF6291F}" type="parTrans" cxnId="{101C7794-C468-4A53-A878-008AEF2F01AD}">
      <dgm:prSet/>
      <dgm:spPr/>
      <dgm:t>
        <a:bodyPr/>
        <a:lstStyle/>
        <a:p>
          <a:endParaRPr lang="en-US"/>
        </a:p>
      </dgm:t>
    </dgm:pt>
    <dgm:pt modelId="{B7C9A4A9-A46A-4973-A6AD-EDD09002D01D}" type="sibTrans" cxnId="{101C7794-C468-4A53-A878-008AEF2F01AD}">
      <dgm:prSet/>
      <dgm:spPr/>
      <dgm:t>
        <a:bodyPr/>
        <a:lstStyle/>
        <a:p>
          <a:endParaRPr lang="en-US"/>
        </a:p>
      </dgm:t>
    </dgm:pt>
    <dgm:pt modelId="{E3EB1F7F-CAAF-4254-983C-88B5EFC4FE63}" type="pres">
      <dgm:prSet presAssocID="{1A63E031-1FA2-43C7-AFA2-43A2C3AD5F3E}" presName="root" presStyleCnt="0">
        <dgm:presLayoutVars>
          <dgm:dir/>
          <dgm:resizeHandles val="exact"/>
        </dgm:presLayoutVars>
      </dgm:prSet>
      <dgm:spPr/>
    </dgm:pt>
    <dgm:pt modelId="{112323B3-4CFF-492F-A2A9-1D01474E9361}" type="pres">
      <dgm:prSet presAssocID="{1AAACBE8-1C7E-4883-B9BC-3F8C10676405}" presName="compNode" presStyleCnt="0"/>
      <dgm:spPr/>
    </dgm:pt>
    <dgm:pt modelId="{1347F4FC-B64D-49E3-8C9F-E275E2C98D08}" type="pres">
      <dgm:prSet presAssocID="{1AAACBE8-1C7E-4883-B9BC-3F8C10676405}" presName="bgRect" presStyleLbl="bgShp" presStyleIdx="0" presStyleCnt="2"/>
      <dgm:spPr/>
    </dgm:pt>
    <dgm:pt modelId="{5DA32017-813F-47BE-8C31-F77A7C4666A8}" type="pres">
      <dgm:prSet presAssocID="{1AAACBE8-1C7E-4883-B9BC-3F8C1067640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0BDF1B3E-1D3A-4CF9-BC96-E3193397E6ED}" type="pres">
      <dgm:prSet presAssocID="{1AAACBE8-1C7E-4883-B9BC-3F8C10676405}" presName="spaceRect" presStyleCnt="0"/>
      <dgm:spPr/>
    </dgm:pt>
    <dgm:pt modelId="{984DB3FD-22F4-4BE7-865A-EBC826A898A0}" type="pres">
      <dgm:prSet presAssocID="{1AAACBE8-1C7E-4883-B9BC-3F8C10676405}" presName="parTx" presStyleLbl="revTx" presStyleIdx="0" presStyleCnt="2">
        <dgm:presLayoutVars>
          <dgm:chMax val="0"/>
          <dgm:chPref val="0"/>
        </dgm:presLayoutVars>
      </dgm:prSet>
      <dgm:spPr/>
    </dgm:pt>
    <dgm:pt modelId="{9960CADA-05A8-47C9-A071-A53EDD89C72C}" type="pres">
      <dgm:prSet presAssocID="{A3EA3AC2-1D65-454B-A07E-8530A9F16D2F}" presName="sibTrans" presStyleCnt="0"/>
      <dgm:spPr/>
    </dgm:pt>
    <dgm:pt modelId="{AB26393C-1E16-42F2-9EB2-4B9AE468737A}" type="pres">
      <dgm:prSet presAssocID="{711C7C88-37D8-48C9-873C-83BD2F665A9F}" presName="compNode" presStyleCnt="0"/>
      <dgm:spPr/>
    </dgm:pt>
    <dgm:pt modelId="{C3CE59A8-71D7-45D7-BBB5-626EB95330AD}" type="pres">
      <dgm:prSet presAssocID="{711C7C88-37D8-48C9-873C-83BD2F665A9F}" presName="bgRect" presStyleLbl="bgShp" presStyleIdx="1" presStyleCnt="2"/>
      <dgm:spPr/>
    </dgm:pt>
    <dgm:pt modelId="{06912113-FDE2-4A4F-A3CA-3854EDF3FB0E}" type="pres">
      <dgm:prSet presAssocID="{711C7C88-37D8-48C9-873C-83BD2F665A9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F7B617AB-AFD1-424B-96F8-BF4778AACB4C}" type="pres">
      <dgm:prSet presAssocID="{711C7C88-37D8-48C9-873C-83BD2F665A9F}" presName="spaceRect" presStyleCnt="0"/>
      <dgm:spPr/>
    </dgm:pt>
    <dgm:pt modelId="{3950774D-1C3E-45F2-A006-B7D82F5F858C}" type="pres">
      <dgm:prSet presAssocID="{711C7C88-37D8-48C9-873C-83BD2F665A9F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055723E-3C19-446A-ADEA-1DFFFE546680}" type="presOf" srcId="{1A63E031-1FA2-43C7-AFA2-43A2C3AD5F3E}" destId="{E3EB1F7F-CAAF-4254-983C-88B5EFC4FE63}" srcOrd="0" destOrd="0" presId="urn:microsoft.com/office/officeart/2018/2/layout/IconVerticalSolidList"/>
    <dgm:cxn modelId="{4CEE316C-1F2B-467A-B47E-CA470685FC0C}" srcId="{1A63E031-1FA2-43C7-AFA2-43A2C3AD5F3E}" destId="{1AAACBE8-1C7E-4883-B9BC-3F8C10676405}" srcOrd="0" destOrd="0" parTransId="{D1015AC2-2CFC-4E8B-99E5-8059D0145167}" sibTransId="{A3EA3AC2-1D65-454B-A07E-8530A9F16D2F}"/>
    <dgm:cxn modelId="{5EBDF789-A9E8-4BDE-AFC3-7195714E82A3}" type="presOf" srcId="{1AAACBE8-1C7E-4883-B9BC-3F8C10676405}" destId="{984DB3FD-22F4-4BE7-865A-EBC826A898A0}" srcOrd="0" destOrd="0" presId="urn:microsoft.com/office/officeart/2018/2/layout/IconVerticalSolidList"/>
    <dgm:cxn modelId="{101C7794-C468-4A53-A878-008AEF2F01AD}" srcId="{1A63E031-1FA2-43C7-AFA2-43A2C3AD5F3E}" destId="{711C7C88-37D8-48C9-873C-83BD2F665A9F}" srcOrd="1" destOrd="0" parTransId="{5FB4BEB1-178F-4B71-8FBE-48FF5FF6291F}" sibTransId="{B7C9A4A9-A46A-4973-A6AD-EDD09002D01D}"/>
    <dgm:cxn modelId="{EC5BA7C6-9D0F-4242-942D-0D3ED6D3E64B}" type="presOf" srcId="{711C7C88-37D8-48C9-873C-83BD2F665A9F}" destId="{3950774D-1C3E-45F2-A006-B7D82F5F858C}" srcOrd="0" destOrd="0" presId="urn:microsoft.com/office/officeart/2018/2/layout/IconVerticalSolidList"/>
    <dgm:cxn modelId="{DD128AE6-7CF3-411C-B843-29A02B4DCC37}" type="presParOf" srcId="{E3EB1F7F-CAAF-4254-983C-88B5EFC4FE63}" destId="{112323B3-4CFF-492F-A2A9-1D01474E9361}" srcOrd="0" destOrd="0" presId="urn:microsoft.com/office/officeart/2018/2/layout/IconVerticalSolidList"/>
    <dgm:cxn modelId="{D86DBB28-8D29-4099-81A3-2FAE4CC863BE}" type="presParOf" srcId="{112323B3-4CFF-492F-A2A9-1D01474E9361}" destId="{1347F4FC-B64D-49E3-8C9F-E275E2C98D08}" srcOrd="0" destOrd="0" presId="urn:microsoft.com/office/officeart/2018/2/layout/IconVerticalSolidList"/>
    <dgm:cxn modelId="{FE30AB61-01DC-485D-9958-AEEB003A20D0}" type="presParOf" srcId="{112323B3-4CFF-492F-A2A9-1D01474E9361}" destId="{5DA32017-813F-47BE-8C31-F77A7C4666A8}" srcOrd="1" destOrd="0" presId="urn:microsoft.com/office/officeart/2018/2/layout/IconVerticalSolidList"/>
    <dgm:cxn modelId="{C72C7D96-43AD-42C8-B2DF-AF769EED3DDB}" type="presParOf" srcId="{112323B3-4CFF-492F-A2A9-1D01474E9361}" destId="{0BDF1B3E-1D3A-4CF9-BC96-E3193397E6ED}" srcOrd="2" destOrd="0" presId="urn:microsoft.com/office/officeart/2018/2/layout/IconVerticalSolidList"/>
    <dgm:cxn modelId="{EF9E78F3-797E-4BE0-BB7E-8F793923EC10}" type="presParOf" srcId="{112323B3-4CFF-492F-A2A9-1D01474E9361}" destId="{984DB3FD-22F4-4BE7-865A-EBC826A898A0}" srcOrd="3" destOrd="0" presId="urn:microsoft.com/office/officeart/2018/2/layout/IconVerticalSolidList"/>
    <dgm:cxn modelId="{84C14945-CFD3-4F33-83CB-67E5036A7475}" type="presParOf" srcId="{E3EB1F7F-CAAF-4254-983C-88B5EFC4FE63}" destId="{9960CADA-05A8-47C9-A071-A53EDD89C72C}" srcOrd="1" destOrd="0" presId="urn:microsoft.com/office/officeart/2018/2/layout/IconVerticalSolidList"/>
    <dgm:cxn modelId="{E1AC9469-77A6-48AF-AE49-43A1780C5E07}" type="presParOf" srcId="{E3EB1F7F-CAAF-4254-983C-88B5EFC4FE63}" destId="{AB26393C-1E16-42F2-9EB2-4B9AE468737A}" srcOrd="2" destOrd="0" presId="urn:microsoft.com/office/officeart/2018/2/layout/IconVerticalSolidList"/>
    <dgm:cxn modelId="{9F9A7E36-2C05-4C34-802E-103E07987F9C}" type="presParOf" srcId="{AB26393C-1E16-42F2-9EB2-4B9AE468737A}" destId="{C3CE59A8-71D7-45D7-BBB5-626EB95330AD}" srcOrd="0" destOrd="0" presId="urn:microsoft.com/office/officeart/2018/2/layout/IconVerticalSolidList"/>
    <dgm:cxn modelId="{BB469CD0-8D13-4D72-B61F-A086C5CB2EEB}" type="presParOf" srcId="{AB26393C-1E16-42F2-9EB2-4B9AE468737A}" destId="{06912113-FDE2-4A4F-A3CA-3854EDF3FB0E}" srcOrd="1" destOrd="0" presId="urn:microsoft.com/office/officeart/2018/2/layout/IconVerticalSolidList"/>
    <dgm:cxn modelId="{0525A95A-C90A-4D52-B25D-56CEED9CBA7B}" type="presParOf" srcId="{AB26393C-1E16-42F2-9EB2-4B9AE468737A}" destId="{F7B617AB-AFD1-424B-96F8-BF4778AACB4C}" srcOrd="2" destOrd="0" presId="urn:microsoft.com/office/officeart/2018/2/layout/IconVerticalSolidList"/>
    <dgm:cxn modelId="{4BB70E15-6F89-4470-B192-F19C47EE8809}" type="presParOf" srcId="{AB26393C-1E16-42F2-9EB2-4B9AE468737A}" destId="{3950774D-1C3E-45F2-A006-B7D82F5F858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A8C07B-1E1F-4939-89D7-0F95A7EEDE87}">
      <dsp:nvSpPr>
        <dsp:cNvPr id="0" name=""/>
        <dsp:cNvSpPr/>
      </dsp:nvSpPr>
      <dsp:spPr>
        <a:xfrm>
          <a:off x="3770" y="512347"/>
          <a:ext cx="2041187" cy="12247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Sum</a:t>
          </a:r>
        </a:p>
      </dsp:txBody>
      <dsp:txXfrm>
        <a:off x="3770" y="512347"/>
        <a:ext cx="2041187" cy="1224712"/>
      </dsp:txXfrm>
    </dsp:sp>
    <dsp:sp modelId="{405B3682-F6E3-4226-8352-4D4C434234A5}">
      <dsp:nvSpPr>
        <dsp:cNvPr id="0" name=""/>
        <dsp:cNvSpPr/>
      </dsp:nvSpPr>
      <dsp:spPr>
        <a:xfrm>
          <a:off x="2259669" y="544104"/>
          <a:ext cx="2041187" cy="122471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Altogether</a:t>
          </a:r>
        </a:p>
      </dsp:txBody>
      <dsp:txXfrm>
        <a:off x="2259669" y="544104"/>
        <a:ext cx="2041187" cy="1224712"/>
      </dsp:txXfrm>
    </dsp:sp>
    <dsp:sp modelId="{22B84508-644D-4907-959F-F5B42B52A3F5}">
      <dsp:nvSpPr>
        <dsp:cNvPr id="0" name=""/>
        <dsp:cNvSpPr/>
      </dsp:nvSpPr>
      <dsp:spPr>
        <a:xfrm>
          <a:off x="4494381" y="512347"/>
          <a:ext cx="2041187" cy="12247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Difference</a:t>
          </a:r>
        </a:p>
      </dsp:txBody>
      <dsp:txXfrm>
        <a:off x="4494381" y="512347"/>
        <a:ext cx="2041187" cy="1224712"/>
      </dsp:txXfrm>
    </dsp:sp>
    <dsp:sp modelId="{14836E0F-FFB2-4ED0-90AC-49F2FEA0ECB3}">
      <dsp:nvSpPr>
        <dsp:cNvPr id="0" name=""/>
        <dsp:cNvSpPr/>
      </dsp:nvSpPr>
      <dsp:spPr>
        <a:xfrm>
          <a:off x="6739687" y="512347"/>
          <a:ext cx="2041187" cy="122471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Column Method</a:t>
          </a:r>
        </a:p>
      </dsp:txBody>
      <dsp:txXfrm>
        <a:off x="6739687" y="512347"/>
        <a:ext cx="2041187" cy="1224712"/>
      </dsp:txXfrm>
    </dsp:sp>
    <dsp:sp modelId="{AEB4B292-7282-4ED0-9A11-DC5FD84F4AC9}">
      <dsp:nvSpPr>
        <dsp:cNvPr id="0" name=""/>
        <dsp:cNvSpPr/>
      </dsp:nvSpPr>
      <dsp:spPr>
        <a:xfrm>
          <a:off x="8984992" y="512347"/>
          <a:ext cx="2041187" cy="122471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Inverse Operation</a:t>
          </a:r>
        </a:p>
      </dsp:txBody>
      <dsp:txXfrm>
        <a:off x="8984992" y="512347"/>
        <a:ext cx="2041187" cy="1224712"/>
      </dsp:txXfrm>
    </dsp:sp>
    <dsp:sp modelId="{35C33DAF-DD09-429B-BCF1-2BC637E1567D}">
      <dsp:nvSpPr>
        <dsp:cNvPr id="0" name=""/>
        <dsp:cNvSpPr/>
      </dsp:nvSpPr>
      <dsp:spPr>
        <a:xfrm>
          <a:off x="96552" y="1941178"/>
          <a:ext cx="2041187" cy="12247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Estimate</a:t>
          </a:r>
        </a:p>
      </dsp:txBody>
      <dsp:txXfrm>
        <a:off x="96552" y="1941178"/>
        <a:ext cx="2041187" cy="1224712"/>
      </dsp:txXfrm>
    </dsp:sp>
    <dsp:sp modelId="{23C3F538-2E6A-4395-BA48-37DCEF641C64}">
      <dsp:nvSpPr>
        <dsp:cNvPr id="0" name=""/>
        <dsp:cNvSpPr/>
      </dsp:nvSpPr>
      <dsp:spPr>
        <a:xfrm>
          <a:off x="2341857" y="1941178"/>
          <a:ext cx="1855622" cy="122471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Number Facts</a:t>
          </a:r>
        </a:p>
      </dsp:txBody>
      <dsp:txXfrm>
        <a:off x="2341857" y="1941178"/>
        <a:ext cx="1855622" cy="1224712"/>
      </dsp:txXfrm>
    </dsp:sp>
    <dsp:sp modelId="{FF654DC6-A044-4095-846D-867C879952F4}">
      <dsp:nvSpPr>
        <dsp:cNvPr id="0" name=""/>
        <dsp:cNvSpPr/>
      </dsp:nvSpPr>
      <dsp:spPr>
        <a:xfrm>
          <a:off x="4401599" y="1941178"/>
          <a:ext cx="2041187" cy="12247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Division </a:t>
          </a:r>
        </a:p>
      </dsp:txBody>
      <dsp:txXfrm>
        <a:off x="4401599" y="1941178"/>
        <a:ext cx="2041187" cy="1224712"/>
      </dsp:txXfrm>
    </dsp:sp>
    <dsp:sp modelId="{BD10F13F-820B-42EE-ADE5-A81AA828E1A7}">
      <dsp:nvSpPr>
        <dsp:cNvPr id="0" name=""/>
        <dsp:cNvSpPr/>
      </dsp:nvSpPr>
      <dsp:spPr>
        <a:xfrm>
          <a:off x="6646905" y="1941178"/>
          <a:ext cx="2041187" cy="122471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Exchange</a:t>
          </a:r>
        </a:p>
      </dsp:txBody>
      <dsp:txXfrm>
        <a:off x="6646905" y="1941178"/>
        <a:ext cx="2041187" cy="1224712"/>
      </dsp:txXfrm>
    </dsp:sp>
    <dsp:sp modelId="{0831C218-77C9-4A1F-978A-A1B981715E95}">
      <dsp:nvSpPr>
        <dsp:cNvPr id="0" name=""/>
        <dsp:cNvSpPr/>
      </dsp:nvSpPr>
      <dsp:spPr>
        <a:xfrm>
          <a:off x="8892210" y="1941178"/>
          <a:ext cx="2041187" cy="122471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Order of Operations</a:t>
          </a:r>
        </a:p>
      </dsp:txBody>
      <dsp:txXfrm>
        <a:off x="8892210" y="1941178"/>
        <a:ext cx="2041187" cy="1224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47F4FC-B64D-49E3-8C9F-E275E2C98D08}">
      <dsp:nvSpPr>
        <dsp:cNvPr id="0" name=""/>
        <dsp:cNvSpPr/>
      </dsp:nvSpPr>
      <dsp:spPr>
        <a:xfrm>
          <a:off x="0" y="765233"/>
          <a:ext cx="7012370" cy="14127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A32017-813F-47BE-8C31-F77A7C4666A8}">
      <dsp:nvSpPr>
        <dsp:cNvPr id="0" name=""/>
        <dsp:cNvSpPr/>
      </dsp:nvSpPr>
      <dsp:spPr>
        <a:xfrm>
          <a:off x="427353" y="1083100"/>
          <a:ext cx="777006" cy="7770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4DB3FD-22F4-4BE7-865A-EBC826A898A0}">
      <dsp:nvSpPr>
        <dsp:cNvPr id="0" name=""/>
        <dsp:cNvSpPr/>
      </dsp:nvSpPr>
      <dsp:spPr>
        <a:xfrm>
          <a:off x="1631713" y="765233"/>
          <a:ext cx="5380656" cy="1412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515" tIns="149515" rIns="149515" bIns="1495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Write down some facts that you have learnt about the four operations.</a:t>
          </a:r>
        </a:p>
      </dsp:txBody>
      <dsp:txXfrm>
        <a:off x="1631713" y="765233"/>
        <a:ext cx="5380656" cy="1412739"/>
      </dsp:txXfrm>
    </dsp:sp>
    <dsp:sp modelId="{C3CE59A8-71D7-45D7-BBB5-626EB95330AD}">
      <dsp:nvSpPr>
        <dsp:cNvPr id="0" name=""/>
        <dsp:cNvSpPr/>
      </dsp:nvSpPr>
      <dsp:spPr>
        <a:xfrm>
          <a:off x="0" y="2531157"/>
          <a:ext cx="7012370" cy="14127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912113-FDE2-4A4F-A3CA-3854EDF3FB0E}">
      <dsp:nvSpPr>
        <dsp:cNvPr id="0" name=""/>
        <dsp:cNvSpPr/>
      </dsp:nvSpPr>
      <dsp:spPr>
        <a:xfrm>
          <a:off x="427353" y="2849024"/>
          <a:ext cx="777006" cy="7770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50774D-1C3E-45F2-A006-B7D82F5F858C}">
      <dsp:nvSpPr>
        <dsp:cNvPr id="0" name=""/>
        <dsp:cNvSpPr/>
      </dsp:nvSpPr>
      <dsp:spPr>
        <a:xfrm>
          <a:off x="1631713" y="2531157"/>
          <a:ext cx="5380656" cy="14127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515" tIns="149515" rIns="149515" bIns="1495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Tell your partner something you need to remember from today’s lesson.  Ask your partner what they need to remember.</a:t>
          </a:r>
        </a:p>
      </dsp:txBody>
      <dsp:txXfrm>
        <a:off x="1631713" y="2531157"/>
        <a:ext cx="5380656" cy="14127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7BB34-447E-4D65-901B-E14DD7C60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715617"/>
            <a:ext cx="10993549" cy="1779827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Hook lesson – Four Operations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C7BF23-D604-4CDE-8AB9-184F81B18D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80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2B578-AF81-4C42-A761-21018BFEB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EFF"/>
                </a:solidFill>
              </a:rPr>
              <a:t>Key vocabulary</a:t>
            </a:r>
            <a:br>
              <a:rPr lang="en-GB">
                <a:solidFill>
                  <a:srgbClr val="FFFEFF"/>
                </a:solidFill>
              </a:rPr>
            </a:br>
            <a:endParaRPr lang="en-GB">
              <a:solidFill>
                <a:srgbClr val="FFFE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B7460BE5-A2FB-48A0-8EB6-97CC2EEA86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7862677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70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DDDCD-8F67-4B30-AF4A-D6D1AA625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During the next few weeks we will be learning about the four operations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57C83-C940-4481-82B8-BBB001078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What are the four operations?</a:t>
            </a:r>
          </a:p>
          <a:p>
            <a:r>
              <a:rPr lang="en-GB" sz="2800" dirty="0"/>
              <a:t>When will we use these operations in everyday life?</a:t>
            </a:r>
          </a:p>
          <a:p>
            <a:r>
              <a:rPr lang="en-GB" sz="2800" dirty="0"/>
              <a:t>What rules, strategies or methods do you know to help you when using the four operations?</a:t>
            </a:r>
          </a:p>
          <a:p>
            <a:r>
              <a:rPr lang="en-GB" sz="2800" dirty="0"/>
              <a:t>What resources can we use to help us?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225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DBD75-3B84-4D13-ADFC-5CF234ED1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 could use some of these resources to help us.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63227-9512-4915-9EC5-60E3ACB69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604566"/>
            <a:ext cx="11029615" cy="3678303"/>
          </a:xfrm>
        </p:spPr>
        <p:txBody>
          <a:bodyPr/>
          <a:lstStyle/>
          <a:p>
            <a:endParaRPr lang="en-GB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16A5EF-2A55-4C76-93C4-A9E535985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492" y="1992694"/>
            <a:ext cx="6220907" cy="19521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B68CC2-ED1B-436D-9604-07E3F76144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4400" y="1910567"/>
            <a:ext cx="1903097" cy="29561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564BD8-C4FB-4DBC-81EE-20B49E682B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492" y="5755371"/>
            <a:ext cx="10839450" cy="7715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85E8CAC-46A5-4DA1-8169-DB3F7F2E7F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0328" y="2409955"/>
            <a:ext cx="3209926" cy="320516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D663AC5-E69B-4F4C-92B6-30E024903C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811" y="3564621"/>
            <a:ext cx="3390900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90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A6DED-501C-403D-A4BD-9A83D24B4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calculations relating to the four operations can you see here?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61135D-C554-4446-AF61-5425D5A70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3827" y="1982805"/>
            <a:ext cx="6885256" cy="4567447"/>
          </a:xfrm>
        </p:spPr>
      </p:pic>
    </p:spTree>
    <p:extLst>
      <p:ext uri="{BB962C8B-B14F-4D97-AF65-F5344CB8AC3E}">
        <p14:creationId xmlns:p14="http://schemas.microsoft.com/office/powerpoint/2010/main" val="3140400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B9C02-FBA0-45FA-8576-25C078DAA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/>
              <a:t>Your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8D338-EC11-4E50-BA90-4FEBB76672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951" y="1936426"/>
            <a:ext cx="11029615" cy="124615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dirty="0"/>
              <a:t>Your teacher will put you into groups – your task is to create a board game. This must involve creating rules and answering questions based on the four operations.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36AB3A-D407-4469-82F7-169DB5EA1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72" y="5267325"/>
            <a:ext cx="10553700" cy="15906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55D3F35-E383-4BB8-8BCA-72863555F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178" y="2749867"/>
            <a:ext cx="5048250" cy="26384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6AE95D-FCFE-4FEB-A82C-51E2A84E9B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1625" y="3182585"/>
            <a:ext cx="2441078" cy="184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72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CE8BCA1D-ACDF-4D63-9AA0-366C4F85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7DAC29-282D-4B65-950E-E4E035441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228" y="1037967"/>
            <a:ext cx="3054091" cy="4709131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accent1"/>
                </a:solidFill>
              </a:rPr>
              <a:t>Plenary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B82E3F-D9C4-42E7-AABF-D760C2F56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F145784-B126-48E6-B33B-0BEA2EBF1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AD7FED-ECA8-4F84-9067-C1B1E9610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4DF12F2-5059-41AC-A8BD-D5E115CDC2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1" y="723898"/>
            <a:ext cx="7498616" cy="567690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16" name="Content Placeholder 8">
            <a:extLst>
              <a:ext uri="{FF2B5EF4-FFF2-40B4-BE49-F238E27FC236}">
                <a16:creationId xmlns:a16="http://schemas.microsoft.com/office/drawing/2014/main" id="{2C655660-4CD8-4205-8A52-5F2997A7FA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4118529"/>
              </p:ext>
            </p:extLst>
          </p:nvPr>
        </p:nvGraphicFramePr>
        <p:xfrm>
          <a:off x="4598438" y="1037967"/>
          <a:ext cx="7012370" cy="4709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11222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170</Words>
  <Application>Microsoft Office PowerPoint</Application>
  <PresentationFormat>Widescreen</PresentationFormat>
  <Paragraphs>24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Gill Sans MT</vt:lpstr>
      <vt:lpstr>Wingdings 2</vt:lpstr>
      <vt:lpstr>Dividend</vt:lpstr>
      <vt:lpstr>Hook lesson – Four Operations</vt:lpstr>
      <vt:lpstr>Key vocabulary </vt:lpstr>
      <vt:lpstr>During the next few weeks we will be learning about the four operations</vt:lpstr>
      <vt:lpstr>We could use some of these resources to help us.</vt:lpstr>
      <vt:lpstr>What calculations relating to the four operations can you see here?</vt:lpstr>
      <vt:lpstr>Your activity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Hook lesson – Four operations</dc:title>
  <dc:creator>richard levens</dc:creator>
  <cp:lastModifiedBy>richard levens</cp:lastModifiedBy>
  <cp:revision>10</cp:revision>
  <dcterms:created xsi:type="dcterms:W3CDTF">2020-09-18T19:22:22Z</dcterms:created>
  <dcterms:modified xsi:type="dcterms:W3CDTF">2021-09-13T20:36:48Z</dcterms:modified>
</cp:coreProperties>
</file>