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notesMasterIdLst>
    <p:notesMasterId r:id="rId21"/>
  </p:notesMasterIdLst>
  <p:handoutMasterIdLst>
    <p:handoutMasterId r:id="rId22"/>
  </p:handoutMasterIdLst>
  <p:sldIdLst>
    <p:sldId id="271" r:id="rId5"/>
    <p:sldId id="283" r:id="rId6"/>
    <p:sldId id="263" r:id="rId7"/>
    <p:sldId id="287" r:id="rId8"/>
    <p:sldId id="282" r:id="rId9"/>
    <p:sldId id="262" r:id="rId10"/>
    <p:sldId id="272" r:id="rId11"/>
    <p:sldId id="274" r:id="rId12"/>
    <p:sldId id="273" r:id="rId13"/>
    <p:sldId id="259" r:id="rId14"/>
    <p:sldId id="261" r:id="rId15"/>
    <p:sldId id="284" r:id="rId16"/>
    <p:sldId id="286" r:id="rId17"/>
    <p:sldId id="285" r:id="rId18"/>
    <p:sldId id="275" r:id="rId19"/>
    <p:sldId id="278" r:id="rId20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C4A5C0-95B0-E236-9799-D7BA62EA65D3}" v="4" dt="2023-03-29T19:39:54.162"/>
    <p1510:client id="{4B0A9781-0D31-3891-42E0-80CCBC3C4FE3}" v="12" dt="2023-03-26T20:29:11.929"/>
    <p1510:client id="{C2E581B3-6050-F035-C346-555CFDC6B4CE}" v="12" dt="2023-03-27T20:39:52.9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2445" autoAdjust="0"/>
  </p:normalViewPr>
  <p:slideViewPr>
    <p:cSldViewPr>
      <p:cViewPr varScale="1">
        <p:scale>
          <a:sx n="46" d="100"/>
          <a:sy n="46" d="100"/>
        </p:scale>
        <p:origin x="186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887A7A-1DEC-19DB-DB52-FACAEC0B552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160C3F-6AD9-9A0E-60DB-0D43B087B64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D096DC5-2BA2-41F5-BBE2-F38ED95B14B4}" type="datetimeFigureOut">
              <a:rPr lang="en-GB"/>
              <a:pPr>
                <a:defRPr/>
              </a:pPr>
              <a:t>29/03/2023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E9A943-4CD1-38A9-8122-75BFC8A945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AB8249-8B72-6944-7921-BC92F80B06F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2923359-AD6A-49AA-A34D-66A75A38D6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0614267-C024-5E9C-0FFB-AD204E0064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75B72E-CB93-740B-AAFD-4E671378908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B0A3E2B-8152-4FB3-85BF-A9B084FC1231}" type="datetimeFigureOut">
              <a:rPr lang="en-GB"/>
              <a:pPr>
                <a:defRPr/>
              </a:pPr>
              <a:t>29/03/2023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89C3063-5609-B27A-1E91-0FAC910A0B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265D2CE-88BB-2D49-4FB2-F561C361A2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C5B8BE-E794-A829-90DA-69087E4FFC0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B7BA1-DFBF-7824-2149-938230823A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01B4432-F407-44D4-A739-2ABFE9CECBF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0CA93588-266A-E8E4-446F-4DAE8AEEED9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F3438417-549E-ED6E-9515-6C27A5C6686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Staff are well-trained and experienced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Safety is obviously key and inherent across the site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All activities are ‘challenge by choice’</a:t>
            </a: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7C901D55-1F12-AC4A-8615-D5DD98508C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D358F9A-7058-4D3F-868F-AC182976425B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50221406-7E36-6B9C-0163-943DC5C2414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A9D0650F-A154-E9C1-28C0-BB41AAD1B3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Chalets – usually 4-6 – single sex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Choose friends, mixed for activity groups too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Bedwetting –not a problem</a:t>
            </a: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A00B74DD-0B3D-1D42-9D95-AA5832398E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4D8D801-BFD5-45FC-BF29-E9F4541A00AD}" type="slidenum">
              <a:rPr lang="en-GB" altLang="en-US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B28F4113-14CE-8D16-1062-D3E872A87D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5BCA8100-D355-76F4-B3E1-94E5813892B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Food is </a:t>
            </a:r>
            <a:r>
              <a:rPr lang="en-GB" altLang="en-US" u="sng" dirty="0"/>
              <a:t>never</a:t>
            </a:r>
            <a:r>
              <a:rPr lang="en-GB" altLang="en-US" dirty="0"/>
              <a:t> an issue! All dietary requirements (and the fussiest of eaters!) are catered for.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31C11BE2-3B0A-9DBC-6366-51E3D5501F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F25446-12CD-4858-9EFE-7569B2702B03}" type="slidenum">
              <a:rPr lang="en-GB" altLang="en-US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Usually we have a brief meeting before the trip to confirm details </a:t>
            </a:r>
            <a:r>
              <a:rPr lang="en-US" dirty="0" err="1">
                <a:cs typeface="Calibri"/>
              </a:rPr>
              <a:t>eg</a:t>
            </a:r>
            <a:r>
              <a:rPr lang="en-US" dirty="0">
                <a:cs typeface="Calibri"/>
              </a:rPr>
              <a:t> arrive at school at xxx, we'll arrive home on the Friday at xxx</a:t>
            </a:r>
          </a:p>
          <a:p>
            <a:r>
              <a:rPr lang="en-US" dirty="0">
                <a:cs typeface="Calibri"/>
              </a:rPr>
              <a:t>Medical details and hand out all the forms for medical stuff</a:t>
            </a:r>
          </a:p>
          <a:p>
            <a:r>
              <a:rPr lang="en-US" dirty="0">
                <a:cs typeface="Calibri"/>
              </a:rPr>
              <a:t>Give out packing list and answer any questions</a:t>
            </a:r>
          </a:p>
          <a:p>
            <a:r>
              <a:rPr lang="en-US" dirty="0">
                <a:cs typeface="Calibri"/>
              </a:rPr>
              <a:t>Not sure if you had a meeting before the last </a:t>
            </a:r>
            <a:r>
              <a:rPr lang="en-US" dirty="0" err="1">
                <a:cs typeface="Calibri"/>
              </a:rPr>
              <a:t>pgl</a:t>
            </a:r>
            <a:r>
              <a:rPr lang="en-US" dirty="0">
                <a:cs typeface="Calibri"/>
              </a:rPr>
              <a:t> or not?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1B4432-F407-44D4-A739-2ABFE9CECBF3}" type="slidenum">
              <a:rPr lang="en-GB" altLang="en-US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8822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149A05AA-750F-C3CF-D23A-1AE08034414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F80347B1-4534-CEC6-416B-FEE4C8CF9F87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D8D8FF82-AA0E-FDE3-C8E2-CAFA54E8D6AD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7" name="Group 5">
              <a:extLst>
                <a:ext uri="{FF2B5EF4-FFF2-40B4-BE49-F238E27FC236}">
                  <a16:creationId xmlns:a16="http://schemas.microsoft.com/office/drawing/2014/main" id="{6FBDD28F-CB99-9619-8BC8-C66527395A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>
                <a:extLst>
                  <a:ext uri="{FF2B5EF4-FFF2-40B4-BE49-F238E27FC236}">
                    <a16:creationId xmlns:a16="http://schemas.microsoft.com/office/drawing/2014/main" id="{807B3034-E532-FA25-C6B0-B182790C9D9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Rectangle 7">
                <a:extLst>
                  <a:ext uri="{FF2B5EF4-FFF2-40B4-BE49-F238E27FC236}">
                    <a16:creationId xmlns:a16="http://schemas.microsoft.com/office/drawing/2014/main" id="{CEF4823F-DC8A-77ED-971B-29FF3393F1B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" name="Rectangle 8">
                <a:extLst>
                  <a:ext uri="{FF2B5EF4-FFF2-40B4-BE49-F238E27FC236}">
                    <a16:creationId xmlns:a16="http://schemas.microsoft.com/office/drawing/2014/main" id="{46354536-CFB2-58DD-0F0A-4CAD34C1F22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9">
                <a:extLst>
                  <a:ext uri="{FF2B5EF4-FFF2-40B4-BE49-F238E27FC236}">
                    <a16:creationId xmlns:a16="http://schemas.microsoft.com/office/drawing/2014/main" id="{8F044F24-0E15-943E-8C57-61D618F40E4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Rectangle 10">
                <a:extLst>
                  <a:ext uri="{FF2B5EF4-FFF2-40B4-BE49-F238E27FC236}">
                    <a16:creationId xmlns:a16="http://schemas.microsoft.com/office/drawing/2014/main" id="{E3C2607F-6FA5-F555-C527-91593149BBD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" name="Rectangle 11">
                <a:extLst>
                  <a:ext uri="{FF2B5EF4-FFF2-40B4-BE49-F238E27FC236}">
                    <a16:creationId xmlns:a16="http://schemas.microsoft.com/office/drawing/2014/main" id="{C5D04400-4604-B7A4-8291-DA47105EC9D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:a16="http://schemas.microsoft.com/office/drawing/2014/main" id="{1067D0D5-F8B4-4C21-6F8D-31416079015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" name="Rectangle 13">
                <a:extLst>
                  <a:ext uri="{FF2B5EF4-FFF2-40B4-BE49-F238E27FC236}">
                    <a16:creationId xmlns:a16="http://schemas.microsoft.com/office/drawing/2014/main" id="{2B8E8E18-5EE4-E857-BEE6-D83D62C7CC8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" name="Rectangle 14">
                <a:extLst>
                  <a:ext uri="{FF2B5EF4-FFF2-40B4-BE49-F238E27FC236}">
                    <a16:creationId xmlns:a16="http://schemas.microsoft.com/office/drawing/2014/main" id="{8CC457FC-51C3-DED1-5DA2-B82EDB210DD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" name="Rectangle 15">
                <a:extLst>
                  <a:ext uri="{FF2B5EF4-FFF2-40B4-BE49-F238E27FC236}">
                    <a16:creationId xmlns:a16="http://schemas.microsoft.com/office/drawing/2014/main" id="{9E4271CD-FAAA-8B5A-54FB-C638DE32BDD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04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5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01D87A05-96B2-903C-242D-42236075EF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7">
            <a:extLst>
              <a:ext uri="{FF2B5EF4-FFF2-40B4-BE49-F238E27FC236}">
                <a16:creationId xmlns:a16="http://schemas.microsoft.com/office/drawing/2014/main" id="{E1895C2D-A701-1F7C-7A77-812EFB2341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18">
            <a:extLst>
              <a:ext uri="{FF2B5EF4-FFF2-40B4-BE49-F238E27FC236}">
                <a16:creationId xmlns:a16="http://schemas.microsoft.com/office/drawing/2014/main" id="{B4170C35-CABD-B997-42C0-FBFCA63BA4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2E9BE6-0A3B-4DEB-AC17-59D1C04C18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3137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C2AC515-1F66-8B54-A3A1-8CAD92FD2E0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763C6FF-D553-DA1D-2A1A-83DCC9B5AFF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D85A80-7AE6-4794-8BA6-EC1865C7AE9B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E4DBE8D6-1A0F-87FB-D5E4-9CEDBDA6861C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0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68AA62C-83C2-21A0-2747-C4E0EAF1724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CE1D2FE-55E6-D567-9AFE-55689921CB6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EA8267-BB37-4074-9B75-9F5F132D52E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92C50AA6-88D8-D74F-77EF-BCAAD44D04E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45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CF8A0B3-6399-C8B7-CC2D-E5D5507B01D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3B7E39F-AFDC-5F48-243E-93E7F6186C4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DBFEEC-5F13-4C14-AB23-23FB0A9E8C8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C383DD64-0FD7-8376-A5A8-59826DA2478A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243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6E1DE5A-6D77-2AA2-7B8B-656106A79DC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F452B56-48DB-31AE-CE3D-A713622DABC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7DAA65-DCC9-4223-B196-D6C8B5B50A1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Rectangle 16">
            <a:extLst>
              <a:ext uri="{FF2B5EF4-FFF2-40B4-BE49-F238E27FC236}">
                <a16:creationId xmlns:a16="http://schemas.microsoft.com/office/drawing/2014/main" id="{F4527FA6-F46D-E807-33D9-A80C3AB59374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631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7F8064-A9B2-0023-F1DF-C10AE8A8903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8CE5D-ECF2-6F7B-8795-83F71E97824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D6D0C4-B360-4239-81A0-2FD0C3FD71F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1206577C-1A71-532A-E260-87A7303F4914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99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7D3CB54-437B-B5B5-F483-3D52014E99B2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003C7E9-5BE5-CA04-84B4-E857C17D885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75E72-FF85-40CF-8093-C8B068BF1D0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" name="Rectangle 16">
            <a:extLst>
              <a:ext uri="{FF2B5EF4-FFF2-40B4-BE49-F238E27FC236}">
                <a16:creationId xmlns:a16="http://schemas.microsoft.com/office/drawing/2014/main" id="{A9ACBD41-D446-53A7-CCBC-AB9695165EF1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63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16C972A-BEF6-F395-A6A7-473E10D70B3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2A1F49D-46B4-0EF2-A036-3C3C9B503F5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4EDE4D-50D8-466D-A6B7-9663F58A116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848635DD-775C-0579-959F-1780A2FEA8A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27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087C24D-6BDB-99CA-22E1-377A566DAC8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F373C38-B261-045F-6985-7D1DCD3AAF7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3EA57-314D-4B20-A6EC-51C2075A805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3117CC8C-A290-27FF-5457-68A795CB31A7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77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AAA9F00-52BE-826A-1ED6-6303999C3BF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79C6C9B-144E-A925-D4B1-6C1922062AB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B24682-D8D4-453D-93C5-57169D4278C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51663725-C462-9551-FA36-649D8AFACC8C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40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2CF123F-A092-F5E1-DF70-B1D5B3BBCD6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36E113B-7A42-03DC-53BF-D5CEA09A8A3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F6BE5D-602A-4C24-8186-04F6F10CE81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229F891C-D29D-3E78-C413-E42D0017D12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33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866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1866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672556A-D01F-54C6-348E-3F10E8F2340D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4F0F495A-CA89-7E5D-9F69-B817B877A8C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DB163D-8CA0-4C5E-8DC7-5214C4D59BD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Rectangle 16">
            <a:extLst>
              <a:ext uri="{FF2B5EF4-FFF2-40B4-BE49-F238E27FC236}">
                <a16:creationId xmlns:a16="http://schemas.microsoft.com/office/drawing/2014/main" id="{FF7403F4-1C48-0C45-5527-1231241B737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95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5FF9CCA6-AC69-DD64-3F87-804DF45E0DA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732D2DBC-0469-AA11-87B2-83D2338A0AC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anose="020B0A04020102020204" pitchFamily="34" charset="0"/>
              </a:defRPr>
            </a:lvl1pPr>
          </a:lstStyle>
          <a:p>
            <a:fld id="{174748E6-08BF-4CBE-848A-6F9E4815B12C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1028" name="Group 4">
            <a:extLst>
              <a:ext uri="{FF2B5EF4-FFF2-40B4-BE49-F238E27FC236}">
                <a16:creationId xmlns:a16="http://schemas.microsoft.com/office/drawing/2014/main" id="{BDE73784-218D-2467-DB88-F3EEA200B91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>
              <a:extLst>
                <a:ext uri="{FF2B5EF4-FFF2-40B4-BE49-F238E27FC236}">
                  <a16:creationId xmlns:a16="http://schemas.microsoft.com/office/drawing/2014/main" id="{AAEBD619-6EF7-2CEE-BF10-A311D20D2B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3" name="Rectangle 6">
              <a:extLst>
                <a:ext uri="{FF2B5EF4-FFF2-40B4-BE49-F238E27FC236}">
                  <a16:creationId xmlns:a16="http://schemas.microsoft.com/office/drawing/2014/main" id="{E7D760B4-0DCB-B6CE-7028-AD5A6DD847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4" name="Rectangle 7">
              <a:extLst>
                <a:ext uri="{FF2B5EF4-FFF2-40B4-BE49-F238E27FC236}">
                  <a16:creationId xmlns:a16="http://schemas.microsoft.com/office/drawing/2014/main" id="{9C1E4F3B-74B0-4362-C898-976923E7FB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>
                <a:solidFill>
                  <a:schemeClr val="hlink"/>
                </a:solidFill>
              </a:endParaRPr>
            </a:p>
          </p:txBody>
        </p:sp>
        <p:sp>
          <p:nvSpPr>
            <p:cNvPr id="1035" name="Rectangle 8">
              <a:extLst>
                <a:ext uri="{FF2B5EF4-FFF2-40B4-BE49-F238E27FC236}">
                  <a16:creationId xmlns:a16="http://schemas.microsoft.com/office/drawing/2014/main" id="{60AC1291-8FF4-1168-5B87-1F135742E5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>
                <a:solidFill>
                  <a:schemeClr val="hlink"/>
                </a:solidFill>
              </a:endParaRPr>
            </a:p>
          </p:txBody>
        </p:sp>
        <p:sp>
          <p:nvSpPr>
            <p:cNvPr id="1036" name="Rectangle 9">
              <a:extLst>
                <a:ext uri="{FF2B5EF4-FFF2-40B4-BE49-F238E27FC236}">
                  <a16:creationId xmlns:a16="http://schemas.microsoft.com/office/drawing/2014/main" id="{02ACBFC0-8EFA-E351-909E-566E6FE8DD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>
                <a:solidFill>
                  <a:schemeClr val="accent2"/>
                </a:solidFill>
              </a:endParaRPr>
            </a:p>
          </p:txBody>
        </p:sp>
        <p:sp>
          <p:nvSpPr>
            <p:cNvPr id="1037" name="Rectangle 10">
              <a:extLst>
                <a:ext uri="{FF2B5EF4-FFF2-40B4-BE49-F238E27FC236}">
                  <a16:creationId xmlns:a16="http://schemas.microsoft.com/office/drawing/2014/main" id="{6939ABE0-214F-E4BF-991B-D79AB4B53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>
                <a:solidFill>
                  <a:schemeClr val="hlink"/>
                </a:solidFill>
              </a:endParaRPr>
            </a:p>
          </p:txBody>
        </p:sp>
        <p:sp>
          <p:nvSpPr>
            <p:cNvPr id="1038" name="Rectangle 11">
              <a:extLst>
                <a:ext uri="{FF2B5EF4-FFF2-40B4-BE49-F238E27FC236}">
                  <a16:creationId xmlns:a16="http://schemas.microsoft.com/office/drawing/2014/main" id="{9528FEC7-E70F-6584-AD09-9BF2A31EB9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9" name="Rectangle 12">
              <a:extLst>
                <a:ext uri="{FF2B5EF4-FFF2-40B4-BE49-F238E27FC236}">
                  <a16:creationId xmlns:a16="http://schemas.microsoft.com/office/drawing/2014/main" id="{3F8726E1-9859-9FEB-924B-FAC6859277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>
                <a:solidFill>
                  <a:schemeClr val="accent2"/>
                </a:solidFill>
              </a:endParaRPr>
            </a:p>
          </p:txBody>
        </p:sp>
        <p:sp>
          <p:nvSpPr>
            <p:cNvPr id="1040" name="Rectangle 13">
              <a:extLst>
                <a:ext uri="{FF2B5EF4-FFF2-40B4-BE49-F238E27FC236}">
                  <a16:creationId xmlns:a16="http://schemas.microsoft.com/office/drawing/2014/main" id="{78A35596-46D6-E7B2-E76D-7FB5B2FC7B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>
            <a:extLst>
              <a:ext uri="{FF2B5EF4-FFF2-40B4-BE49-F238E27FC236}">
                <a16:creationId xmlns:a16="http://schemas.microsoft.com/office/drawing/2014/main" id="{F9C24776-AB62-91A8-2A88-6DC5E917C5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0" name="Rectangle 15">
            <a:extLst>
              <a:ext uri="{FF2B5EF4-FFF2-40B4-BE49-F238E27FC236}">
                <a16:creationId xmlns:a16="http://schemas.microsoft.com/office/drawing/2014/main" id="{9CF8D5D1-3B04-256E-1F6D-423B1C3C78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9472" name="Rectangle 16">
            <a:extLst>
              <a:ext uri="{FF2B5EF4-FFF2-40B4-BE49-F238E27FC236}">
                <a16:creationId xmlns:a16="http://schemas.microsoft.com/office/drawing/2014/main" id="{AA01FC3A-78DD-2EB1-32C8-CCBAB78B071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Ys24HDhB9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8CF52698-018B-8788-E57E-4F4F90A14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33800" y="1828800"/>
            <a:ext cx="5257800" cy="2209800"/>
          </a:xfrm>
        </p:spPr>
        <p:txBody>
          <a:bodyPr/>
          <a:lstStyle/>
          <a:p>
            <a:pPr algn="ctr"/>
            <a:r>
              <a:rPr lang="en-GB" altLang="en-US" sz="4800"/>
              <a:t>Year 6 Residential</a:t>
            </a:r>
            <a:br>
              <a:rPr lang="en-GB" altLang="en-US" sz="4800"/>
            </a:br>
            <a:r>
              <a:rPr lang="en-GB" altLang="en-US" sz="4800"/>
              <a:t>Liddington, Swindon, Wiltshire </a:t>
            </a:r>
          </a:p>
        </p:txBody>
      </p:sp>
      <p:sp>
        <p:nvSpPr>
          <p:cNvPr id="5123" name="AutoShape 7" descr="data:image/png;base64,%20iVBORw0KGgoAAAANSUhEUgAAAYQAAAHUCAYAAAA6M18kAAAAAXNSR0IArs4c6QAAAARnQU1BAACxjwv8YQUAAAAJcEhZcwAADsMAAA7DAcdvqGQAAP+lSURBVHhe7P0HmGXpeRaKvjvnVLUr56quzmGiRhqN0iDZsixkWRbGGON0bPBzrgHD4RjjcLg+nOfe+xy4wOVwsA3cx9dgMhgbDLaR5PEoTc+oe6a7p1N1V85h55z3fb9vrVW1K3RPjywfbGu/Vf9ea/15/ev/v/BHG7r4huJfv5b8nrbN/u31evP1WqN91YHC7R/6yFTFdO6iiy66+EOLLkP4BuNXv5z4Vza7/XsarTbqzRZqzWajbbffsNkdV1vNxvVGrXXtJ7516LbpvYsuuujiDw26DOEbjH/+xcTDls12ikwAtVYTtUYD7TYL2mZHq9Wiactzod1uX7PBdo1Pr9tatmt/5duGls0ouuiiiy7+u6DLEL6B+OVX0lE4mummEH0yhCZLt9lootVuKVMgE9CrFLvcC9r6CWjaSPByldbX2+3WNXhaV//aR0YS6qmLLrro4v8CdBnCNxD/5JXkx2Fr/1aDmkDbbkNLLJUJiNEnXskMTIZgMAWTIZyI9jx93Gi3bK/DgateJ278+EcGCqZjF1100cU3FF2G8A3EP/1S5mcbjfrfaopGYOsk+gcQhiBoPRFDMHAojjZu8+cq727abfYvZ9z9t3/+I7aG4dhFF1108fWjyxC+gfjHv5f4j2QGnyY7OKIFGLCYgWUnF6PL6PE4xBCOoo1KC7bbjObL7Wb7us3RvvE/dwetu+iii68DXYbwDcQvfmFvq2VrDwpDkJKVAeROHGcI0n309WE/DjHURuRmn2+0Wxmb3XHN3qreWL3z1lf+y6/8o2vzb//2uunaRRdddHEiugzhG4R//EpitNVur0lXUEsItI3XljFuYOEoAxACvk/Ev04Ij+nURiQFW9vOPNjhaNdR3tvA0o1rWJ2f215bWrhayuWu19rOa2U0rmZXXs2Y0XTRRRdddBnCNwq/9Mrep9st/MemkHyHQaBPYggWDD4gz4ZfC533T4IW7HqVTiqNVcLzv2VzwM7ovU4HHHSpFzLYW5vHwxtv4v7bt7C7vYt6tTZvpybhcjpetztwreKt39i7+2p30LqLLr5J0WUI3yD84u8l/p8kxj+lDIGlajAEIdKdMBiAwKTbxGGGYOHdMAZDQzDuhQXZrUFtGioqqkVIOi7yDnuthMTqAtbm7mJzaQFbq0vIZTJoiiebvcGf22Qy19rtlq6P2Jys3carr3YHrbvo4psABnXq4veNX/zdvc/x8tGGMgTpvjHsDwj7ATNQ0N5yEcj9IQ3iXTCETihhV1jD1WQM+mTY2KgKeNxOOJo1VDJJJJbnMH/zGpYf3EcykUC5Uqc/B2wOGpk6a2tV2o3WNZvNca1ts19v22tX9xZendeou+iiiz9W6KBQXfx+8Atf2E3bbLZoUx5k/MAk6I9iCCcR/JZJzL9eZiChDislB+nJneUurEg6muy09UiXUqOC3M4aNh7exfydG1hfXUY2V0KjZdPFdbKGwkbVg+yEoZpkFPaMHe1rfLhqc+C6o9q8urLy6jafu+iiiz/COKAYXXzd+EevJC/a26235d6ix8oYiLaOI5AEy0BzR3EL0e+k3Qc84OQupCeBhOpQEIz4O7QOveNPm1zBYlik7rDbnXA5bXDKIHRqBzuL9zF/+y0s3LuNVDKNYqVBPy643W7YhDOYOScDpD3Da8JYdzgd1CRsr7eb7WutWuUamUR30LqLLv4I4YBadPF14xdf2fs+EsR/bj4quaRMzSv/TJHdosuPIvZifWzI4V3CnGNkPBwMHhxJUxhOa99uP180ogG4HE54HNQdKnlkt1axtbaAuTt3MH//IfL5DNwuujFQs0VNQcYo5M+MS5iD2jFO2buJ5j6tr1GbuO5w2r5cyZduk0l0d37toos/pDDJQRe/H/zC7+79PRbkT5iPOrBrDPSaRFf/DPxBM4QDCHMwcDRNeT5gCBLmwL3ddjCodCa14SSBd7ucWLx9G7/7H/4l1h/cRjDgRqNVQ7lUgdPhgNPphJ3+BcIMBAwm3UoSudo5ZboT/5lkg0FuA44v09PNdrN17eHd/3pDA3XRRRf/3dFJQbr4OvELn09+jXTvOSWsLFGrU+UkhiDQ+6NEWsy+lXHTOcj89cCakmrhGGPQvwMIQ9FxDFoKIReJv1Vr4OaXvoTXf/vXUM7sIRBw4MyFWTjdXmwsryCdSKJKP6IR8EfjMXdx0mexcTAe7VoiY5B4RXti7OrGpAq6PbjDRk0CX2nY2jcW3vrP3UHrLrr474DfH8XpAn/zlbZzsJHOk855TSu0tFP9gAC3+NdJeAXyfJRAC/aZyO+TGQiE8HZ+4mMMgU6H7GihDMEMIi4O/pS3t/Hl//QvsHj3Dhr1Cj7+fT+EyQuXkd1cwNb9G1i4dweb65uoCGNwuOBwuhiFwSDa7Sbv28oQtDtJNAex55+yBWEkwihkVpMwC8lP25ZwOBwyYH2DFq+3bI2rD67/Znfn1y66+APGAbXo4uvCP3wl/ZSj1X7LfDSoqEVQTWLbtOnqhGPoJMbWnWEnEQgxPSnUk0FCHuIpfDga3SF3Ad3Vj/hVC0r19ON1OZBcv4/rv/XrSCb28PEf/WsI9E3C62jC3S6hSs1hY+5tzN28jrWlRaRSadQaZIOMx6HdTxIv2RNvhCHI1FeBPEuiwhqUYTAxSd/QToxpr8pAxDgc642W82qx5Ho93/Lc8PcPX9179ee7i+i66OIbiKMkoYt3iV/4fOrHWYj/h/l4iMhaBN3QEIx7C+LPcu90sRiCdaCOEMcD+yeHjmGc8HmNaMx0jzsb7vtJ2fVZNB6f34vK1hq+8vnP4UOf/T40m4Zfg3iLJlFBLZtAdmMJ63O3sL4wR61hDcVSnZ6oMTgMzcCu72MY490kElEShPgbDECzZf0IQ9EEbDLhFfWmF7W2H65IHCMzZ26funzp2vSZU9eD/uDVElyy82t30LqLLr5OaLPr4uvHL3wu9U9I2H7EfCSR3aemCmEEekDOAZVVWAxBbMVYH+IbxRCOjh9YsOI5iRlYudBcyX/L0BR4gc3pwvrdG8jtrOOpD38rmg3zjegmVyHaLqcbHpcLjlYV1fQWdubv4MFbb2DpwUMkqTVUqg04yRjsDqcE0MBtm7yj6ggah2gUGq3JLERzaMskXnk2w8k02VrThpYjgEDvMAamzmDqwmWMTU9XgpHwbbu9dbVVr1631drX/udvDXV3fu2iiyeEQQG6+Lrxi5/PyPqDi8aTgU6mQHZg6AdkChaUGeiNuBowPoT4s54Of5p3zxCOx9EJIefHY+zwT0cZx9ABchHQHS7cfuU3EY33YPz8c2gKl2CejBB8D7mhf8lmW4m2Ay40YCvsIrM2j80Ht7H64D7WtzZQKFUYL4m7EHjCYDuGxqBdR5p7Rij/Nofm1MH4lDlImvQnjERSb5BXVBsM4YkgPDSJ8bOXMXPmDAaHB+EPBVkQ7QI56zWG0ONKqdpc/alPxLs7v3bRxQkw2nMXXxf+4Ss7QWfTkzcfTRjEzYKwgxYZxGGGcECM9WoSe0s7eNRneTdMQXdc3U9FwGd9NOKWHDw6NsOvjAGoJqGE2oGrv/4rOP/CS4j2TxgL7w7Nk5V7U+qXW0lftAaXU9cu2Kk11FLb2H5wCw/fvoblh3NI7u6hJhTd7qJXahbKDCRNIfpGFKIpibG6lCRyhzIJwiFpCFuQ3Dj56wFcYfh6hjBIrWH07AWMnZ5FOBTS/Z1ajRrazbrsMZVg+VxlJK/b27YbDo/t6l/7SLg7aN3FNz3Yorr4evFLn0u9RGn4S+ajQiTXTsisGSFeR7tqDnUtqR/rWTwYno4ygEcxhOO2JKrHPi19qZXhW9wfEd0+REMw8mtHs17H6//pn+G93/5ZuCiNN0WKt17GhEYnYUh8hYFYHWVSBiLVS3eRu90ASinktpew9uBtLD+Yw87GBnK5IvUJQwuQ3OssK8myMAcZW2B4nbYqXUvyS38y4m1lQccoBLSo1VuMy4O6M4JQ/yhmLz2HsdkZDI4MIhj06UK6Vqup728UgUYiU11v8Pkrdlv7WtlZvvHz3eNKu/gmw+EW3cW7wi98If3XSBT/tvlowiAxAiGHFlE8yhAOw3ATv504SrAfxRC0u+YoDiV02EOn06PiNCCkWS4O5Ha38OCNL+D5b/suEmgfmjKd9MjLyCI3GS8RqKR/rHqJlG+Hw+mA20ntoVHXtQ1bC7ewdPN1LM3dQSKVQq0mDMTQGuwyhZdGpqcqUxBNQf7kSiNJSCoSp+RVmYYwCt63207myY22IwhP7wj6pk5j/By1hlPTiISlO6mJRp2MQUbI98u+M8/tG9QmpLvpZsvm/HLdHegeV9rFH2scbbFdvAv84ucy/44l+Fnz8RgMhtBJ5g/GDDqhdNWgYHpjaQ9H1yK8K4bQCY3nwNN+tIzv5BgFhifJr4wfrNz6GkqZXZx//8eYngttElMrsBJm3htah5l3MQdJHoFBsIWw24Ux2FtwlrMo7qxgc/EuVh7cxebyMjKZIupNY6xA/QtD0PCMm+moNiF2pgZhGWEOcpX3EzRaLdRadlRaHth8UUSHpzB94Qqmz5xBvL8PPq+XTIT+GqI1CDM6yPihMm+3K8zFbb7Xl/lwnS947Wc+HpbtObro4o8FHtlku3hn/MLn0g9JPU6Zj8cgxMQYLzCIivwe3B2G4Sa/x1lGJ2M4RKBMvCNDUAiBNK8dOMjdUZhSNo3T6cbNz/8G+kaGMXT6Cu0ojcumfXR8FPEUIq7jGCfkdx90lrdt26kxyOZ5vNraJdQzO0gs3cHirTewMDeHne0dNGoNMg83mZOTaZJ6S9rKCIw8WPkQJmExCn2WfZnoTxiP5EkGwxtwA64Igv3jGJo6i9FTpzE6OYlINIJms466jDXopoRPgDYy/MbXyJ6utdrt11dfu37tn/78R7qD1l38kYTRarp41/ilV3JxtNp75qPQp2PE+tizEkCLBJ/kly6dYwvEUS2hE1b8nV4OhzYhHtSP6aoBDgKZKRsPHbAkcxnEvfrr/wwXX/oIAvFRpsvQVlRH3tGCHtDziOqlYeik7rzVErHJRFkh5Ha4HQ54ZCC6VkBlbwU7i3NYvn8bq4sLSKZSKFdloZ+lHUiExtscZQzqLiugxY2MQYtBA5Ap1Nuo1uR7eODwx9AzPoOZS89g4vQZ9PTF4PFQC2I+m82Gvq8F632tdCxIOqVcGon7D8hkJrcdvf1Xm83Wddha1xqe9tWf/0isu/NrF3/ocbhWd/HE+Mefy36ybcd/Nh8V+1tKmzhKLA1tQeyNZ6FkB91D6qJEy4DlyegkORbXkWcLEv6Yi8wbfQzMlI0HhWUjRJTEs1TF9f/6r/HCJz8Dp5dSNNO2xg8elQ9Da7FeZv+l9iGxa0j+iKuUA8k57wwmJO9tl20wmL6jUUYrn0By7QGW717H4t03sbe5TcZAn07ZKsNpdBspk5DINAIl2jpzSTQKKQLeO2Twed/dSXfesHxKLQfg60VkeBojpy9gdHoagyOjCIYCaJMpNBsyO+lkrUGSdLndyGzOI7+7ReZyBu5IH1oMZ6Hdas+z0K6y3K7zTa81fKFr3UV0Xfxhw/GW2sUT4Re/kPlZkqC/ZT4qjXknom0Qa/7t2/P+EV9At6hWN8PDIxnAEftj3UcaySMS6YCVDyM+I04l0Q4nUqsrWLn5Gp77+KfQdsiA8sEMo/3Uj2RPDvk3LM24Ol70qHQtMHyJ/UFEQuDlV/w7mQ+fxwF7s4zCDrWG+ZtkDjepNSwjmZQN9uoq/ZMFaAyagvzQqKYg8eh+SdJ1JIPURryaQ/HDvybpfZU0vGYLKEEfmDyDWWoN4zMz6IlHSfTph0S+RT/WtuYCGRnyuLzYW7mDzF4aQ6cvwxMI6kwmdT/p27XbDTLb27Z2W06ie93ebF6rB6LdQesu/rtC200X7x5kCNQObJ80H/dhNf4DGnBADIRYq1zcQSCOdRGZX0QIjtxa01iNeMXG8GAR1aNS6yPHEzRiEsAO9/1unyNhlBnJlcRTxg8WvvYVNKsFnH3vBxm/67ikTM9Hu7Z0pXSH1YlE0YT1Lsd9iL1ha8QvRF3WJEC3ymhm95Ch1rB69y0s3b+FnW1qDRUyBpuHWoNbxw50yquENILrVbfPkK4jRq3WvJexBn2SC+9bbQfqbTfs3l6EhmcxNnMOE6dPo3+oD4EgtYZGk4zBoN0ycUAY1h4Z5/bWLs49/xxtOxm/gceVgaLdrvA15SS6awz+etOOaz//8Wh359cu/i+DtIcuvg78wuczeyRkcfNxH8cZggXTXo2yhX1ifxIMf+JuhtMIRaoVimVAbGSaZydPOVlDIPQi6crN4z67QcjEn3QXuZweXP+v/wEjM1MYmjmPpkjYkpeONDVrTGefSam7WFoMyOoGOhmPZghHIUzGeANScCXCfpcDXlsVWWoNGw9uYOneLWzMLyK1l0KV4n6Tker4gXQpMU8GL5C8aoSaT+n/18301PHgPAhJS2akVkmZG/DDGx7CwPQ5nHr6GUycmkI4EtK1FW2qFs1mDbnNNeytr+PM+18mYyrvv1cnpOyO2lt15hHI0Pkqr2QStuvNtv3qz38y2D2utIs/EByvsV28I37hlfSkvWVfMh8VVpM+aNxG0R48H2708mQQS4M9GK5H/CilN100Hglw8MnEpnNSq4VDBEYT6QhzcPtYSAzi19ay47V//yt4+qPfgkDPgEFgj74bPYoEL3RO7PbfR/2Ks0RkMDIjiBnOxJMzBAOW/6b5bvInAr6jWUWrlEB+4yE2H9zSI0C3N7dQKlfRoF9d12D613+Wr/wZM5Mk/3YdcxAGIS9j5MfyS60B1BqaPth8/YiMzGB49izGTs3oNhlBnx2Z1XvIplKYfPqDyhAMxvLk7yU49O1OgLq3sc6ohUF8hUzrRqPSvvbz39kdtO7i9w+pr128S/zC59Oftdvs/858VFjN+KBBG0V78Hy4oSspMkvf8mI9W34NDaIznEVUDTvD9XC8guNEhRGrlSWxvzPEu0jV1VwBb/3Wv8d7P/UZOLxho+9c4xAmYKZjEmYLYm+4mFeTgB/4OfBrwYzpXeBwmgLZVtvppMbgssOFGurZTazdfxuLt6VL6TYSiRRq1BpkfyTtJqLRldDMn5FFYRoy8GzMTBJGZjEfYSIyeC0MuFEH6g0yCJsPjsgoRs5fwYVnL6FSSCISH8DkuUuolUtoUb3QoQaawzl9NI5/u8Ow3I9qGWSHt5nIDX6V63yJL9dd/u7Or128azxpPe2iA7/4+czfZoP8a+bjCcSMhNC0PGjfh30JqTxgCIbbYWItD51dSuLf8NDpvzPWffuDRA/BsD3ocnocJGWRlPeWFrBx90089bFvh83l0+4Rk8x3wMqIlT+97EPyrV1QdBACfBgSRtwNWHk/TvCOwgh3FEZoo2tJen+cMt5RTCK3OYfV+29i6d497GxsUmsoMy0SftEGGI+VnMEcDCOMwRh8lnjJLLTrSZiIWMj2HHZUamQO9iC8kX7SZC9mn/0ATl26gpg5dVVWQ8uaBuO9jufXglUsxuV4CR+F5KHzOwuTOwQZtIYcV2r7MlO9abO3r/5Md+fXLt4Bj66hXTwSv/SF7Cu8fNh4shrxAbQ57xMAabiGrQHjKr+dDEDCHCcDR58PQzUExmGFO4kRdNoZd52f/NGfX8YiZED54Wuv0lcDM8+9j97djM8ibp04Eo9Mc6Ufy5fBENTqBBgSuhBcfTrZk0IJ8T7k/ki6HbAYT9vmUq3B4wTcrYZuy73x8AYe3noDKw/mkEwmDK0BDtUAGFD+tQtJCL6kIeka2gTvxY5XfTvTr9iLJtDkT7nhQ2hwBqNnn8bMpacwOjmGYICMlO/VaDRUa5D7zvc8vgWIedOBo+VyuCzE3Xg+am9B7dtt2ZvpBr/HVQ+ar3/xn//DG//5V3+6O2jdxT5Orj1dPBa/9PlsniUXNB+V2B2CdPXQ0poZc7Qxy9Ox2UVqOu0Mm04cJRTHZvYIoeGf2V2v6XambRHdwzhuJyFED9AB5d/81xg/fwHxidO0MQi9+tmP93B4SUOMvp7mh6AXy/fRPO/jGIGzQhzGcYL3qGe5mnEwjOaE/3Lgv8fWQKOUQnFnCbtL97B8722sLS4hny+hTmYmK7FlzED5AZ8kSUlXjMUYNH65UGsQO2Egkpp8+nrTgSr8cAaHERs5hcmz5zFx5pQueHO57GQKLF3RXOQdJZojxNz4iu8GEs4IexTHy4tZpuZTz+7h2m/+KziGTyXe9+2fvtosFG8s3517fX118+pv/t1PdXd+/SbFybWoi0fin76Sv0jCK2cg7EMbr0X8BMoQrEZ6wBD2r2KOMoQjX8LYLvvRftSlw1luhYh3ehIpWaZEWv4MhnAkoROgcdGbg0Ff+7VfxtMf/Xb4ov1m/o3wj2QI++8tMMrE8mlBz23ugD6dQLg6YaV3EoE7DMNdfo205Y4E28x7y95iHHadoeR02OBslVHLbmH7wU0s3LqG1Ydz2N1JotZgSLvTGE9gFKorSFQ0El63zRDmIJqEPhv36oFpyferM45Gw4m2O4awMIZLz2Dm4gUMjAzD6/UoU2jU6zqFVd5vnyEYl30clPVxiJuhyRjoZLidZbUfN6OSLclLOyt4+OZVhCfPYvbp51DKZLAy9wAbG7sYGR5Y7usPXgv2DLy+cufBNYcvdO0f/fjF7s6v3wQ4UvW6eCf841eyP8gW+8vm44nQ9sufY33+1lXMOzKEw+5GqIOrsItOaJxqDHcrusMMwYLlevLn13iY92oui7e/8Ot47hPfBYcnzDwZC60EVv6EOAr283tkVbS8l8an7pI7Q5LeBx8MYnVyXiwcLw8r3KNgxGmEIrGWdCR9Muv9qbnMq0ThdpJIMttN2WBvexHJxTtYe3gPq8vLSCSzOoisHhmJESuD6rMoCKaGINOcBJJPugmNdgjToLbRpKk0nWg6QvDFxtAzOoOhmVOYmJ1BT29Md36VrqT9bi5N4QBH39167mQEnegsF8Orod1YcLpdqCU2ce2LX8TklecwfOoMGuUisjubWFpcRTKRQryvB2OTkyhk8nBHQvD6nbfvv/H2NV8scn1oeuTqW3Nfuv3qz/9Qd9D6jxkO17wu3hH/+Hdzcn7yjxtP0ngNdBakCvcdEDJo+ZPGLPePZwj0c4QIHP1U+/GZdxqn3gmsFA/iOXDrhMR5vApI9u1OF3Ye3kFi6R4ufuQTpG5evpcsxDL8d0qcnTjIN915ezB+YOZFGYiVppHLwwPNEs5yP8Dx8jgZB4RPrsfjsWAwKsNdBHu5lwFmFx9kq4x6dhuppdt4cON1Ss73kE4mUKw2SIRd1Cxc9G1nHCwphpU1DHZqGw5qFMwAreQ9DSJsrG8wBqP1q7QdqLU8aLmiiA7NYPrSU5i5cB4DwwNweVy6Elo28tPdZAlloFqf5P2NMpB4pTw6ibzg0fYHZS4xuGWbjZX7+Nxv/Fd89Lu/F7GBQV1s2KzlUSlksbmxhfRugpqcAw6XD6G+GLLbG6jlK9QmrsDucWBneaMSD4Ru+0PBq/fvP3i9Ui7f+C//4Lu6g9Z/xHG45nTxjvjHX8h9jaUmS1EPwSJXnXRL6JwSAfNZIORCIG3cIBB0pcejDEG7f47gCA8hDn8+cbbSM2Iw4zfdjuPo5zeJN4mi0+HG/S/9th6uP3H5BebPybiOcDrFQRwa1kzPslWCJob2By5H0313sNJ4FAyCeLL03AmrzNW/lT9ayrNOX3W2yRwKKGwuYXvxLlbnbmNtaZkSdAa1WlO38NA3JDOQ2UhG95IRXriMjg1Id5J8OLlqWswX/ckailrdiZY9DE/vMOKTs5g4ex5j0xOIxkI61iEL6YwZShpScsfLAcE/Wg6W/VF0MgTxI0xv5fpvUUN4A1c+8Wfh640jHAnD63XCUatg7t487LUaHt6/iUq5iYnTl8gcauiL9yJAE+vrVYbloYZVphb51utfQ99gL6YvXCi4gqGrjlbtxu7DB68vrW5c/Rc//4nuzq9/hHBkrloXj8Mvv9L2ttrVf2C2sEPoaLJKuOXeaMcGgdDGKv9W4+bzfntWp4M/C4fszGCdRi6d0GczbU1TukrEjjhMOiycGIME1vDLb72GoZlZeMK9tDwphsPhlYCZ9xZ0INqE+pYfLSAhbHJ/OI6TIIRPy+8JcfjznBxOPwNhxbufb31s64yhiu5r5IUjMoTwyCwGp05jaHgEQT+l/FIG1VIedRLQVkPGJYyzn5XxiWF4Jdgm05CPrTO0dEC5SX7Rhtsle60yfHlPT5DbWV3ALqXzGjUEr58EOhyFy8f0HbIojuEZk0XarbLT79xhjkPsD8pDmFalkENi+T4c7RK280CxUEO5lGWaPmoneVz/4n9DNp/HYDyK7O4WGrYAnG7mtFrD/Moa7P4geqNRag9uRk9tplnHzLmzcASC7ma7PV3Kl15s1BvfXa+V/2p4YOzHw6NPvfjUJ//y7KUPfzb8wp/48d2br/5Kt6vpDylOqkFdPAL/9JXMcyRNX3vkTBkL2v6l+ZLoH/FqMQS5yK6h6k+6HjpghD3A0e4lC8fsJZxpZaW7nw+5339muicSD9OPODXbeOM//v/w7Mc/BVeojyqNdGGcHMay78y3cSfpCuMznjrLwkj+cHxG1o6ncbQ83gnHCePx56PJSJjHpSP99U6nk1oD4G5XUE2sYf3uDczfu4WV+Tntd683GSmj0KmphA48m2E1TzTWvaZHV2NQWrqbHCBfQalO7cERQrB3HAPTsxg5cxZjU7JNRlAle4EuDmReNU7T7vGwGIJsRWLH3uoDFLdXkE3uAtER9PWPYn11CU1vCH6PA3de/2+otWx44fkPwFnO4d79h7C5/XqAUB5uPP2BD+Hi+Vnl68LcquUSfKEotZoW9jbWsLG2y3sPuWkS9xhXseHE6Pn3w+e1wUtGcu7y5flas32jUa1/JZkqXdtbfHDj3/38R7qD1n8I0NUQ3gX+5A/+zGd4+YS0Q+kGMK6GmwHzwbITd1IeebTM/h3/hfwY4Q1C9EiCJH7NYGZQhcTc+SfY92eiM39mKvqr/jvcOiEErZxJIbW+hLFzl1hL2LifgChbhE7v9387Eum8PVxwB+++b33gftTvUXSmK3iUfysNw9n00+H1ndKRfvZqo41S04mGbHo3OI2h6dMYHRlEkxJ2TbWFKlq8NkkoheBbCewvTqPRdMTafFZD36TV2k3lQRnt4h7yO6vYXllGYmsHTTKbQCQCbzAAN7UGYSQnd+GdDElb0201kN54iOHxYaytrMIZ7IHHHyKjcFDjKaGaz6FRTLMe+TF06mkMjo/D6/ViaGAAXkcTlWYTvQMjGB4e0AF1tB3weLzUYBqwU4hwSTqkKn29Eca1i0pmG3t7Sdg8IfT0DcLtcOLNr17t2VxZP2+vNz++vb71w7YmfvqDn/xznx689Cefi57/zpFP/E9/p/En/+LfT7z6Kz//5C/YxTcEXYbwLvAd3/83/iJb8mWDonQao0EbRp47cfx5f/ZRx+/jYRB8K7VHQX1oFiyfphFruagx4jF+jsKQnB1OF/aWH5J2VHQL6LYMlirRejwMAmhmwTT6tP9g2AiOEl/jmcZKx3w0f4x8Hwkj6LST+31pnNgngo+BVa7SIXOSf3nutJM79U9S1ba7qD3FMTQxjVq1jg/+yT+F6dPnEAy40K5XUatU0Kg3dFttXSOikr3EYtwrQTe7lCTtA4YhXTsi11dRLwljXsTSnbexeO8BtnYSKJdrJLounS3kshbTSdjHQOIUJtJq1LC7sY7J2fO497WrGOLV5fJje3MTjmYB1WIefq8LpXxTN/RzeNxYX34AdyAEn8+PYqUGhzeq7+QN+GAnI5FuMC0imx0urw+h3hg1hgCGh0YQCoaRyeTh9PrR09OL5TsPcO7MafQN9sDv9sHNcJNnTmH2wuxg0GF/xo3WJ3fTqR+zNfI/OTA488lysXhx/Jnv6Pu2P/2TtZtf/rfd9RF/wOgyhHeB7/iBv/6/suL3y73Uf+NHGpu2BtNImzYapxLIDie5yJbS+xAiIBRCHAglPpbnDtj2p3JabvsBjGsHNA6ZTmn+CSQ3Ro7MsBJOL4a7BfXDpGQWzerta4j1xhGhNCgNXfL6zjDjOyFfVnqWscroWB5UxRHvlv0JcRGPiseyOyl+KwzvDAti333fzYB132nXCbG2kZg3GrLeAFhe2kTfhfeo1jA8PYvRyXH0RkNwoo5KkdpDtWLkSeMz80itgZEYy1Z4LzvXGvk28i+8wknvXnebmkMVtnIKhe117K0uIbWzq6e+eYRQB6g1kHCLZqdxngija6pdTiObzaBv9BR2Vubgjg7q2dJhvxvxeBTjM7PIl9to1QtM14XtjS184KX38P3WSeR7GDaFUq6I7eVl2OkeikWUCes70ZA1oMn612RFarjcCMZi8LuCKObLyCQTZGJuTD99hUwjgvl7dzC/uASb102NZQSRSJhlRqaTSmHh1k2nD6VRtJrv9cenPnPq3KUfH56a/omPfucPfXTywsvnW76ZUHTyciG18mbOeL8uvhHoMoQnxD98ZSfotrn/vkUe5GrSLoUSCNMYrvylB7mzjKEZGG6CTmZwAAlzQND1T8KpV+PPIioG5Nkgfgew3ORO3OVG4tGLxnUsDgvqbsPyja9i9NQ5uENRbejvDE3pwJiJGeTNtNx3PQ7xr1ky7x/l1/B3sn0nHuVP4jzkJpcTwnZeT4ZJ/uwO1At5VFMJxEZG0ZRpqf64cYbChWcwfelZjE5MIhxwo02NS/rb69UqhG6LwiDxtPj9RFvQFczCCIQpKEOQ4zt5r/llY7W34GhV0CzuIbs5j/m3b+Dh7Tnsbu+hWqnD6XIpY5AZUp15lzh0XKNZRSG5RSneg2A4htz2BqpNB7WEKThcAdi9IeQKRaT3UqoltGp55PI5TF1+Bo1aFZlUFrZqFs+++F7MnppkGg4EI1EjbkKT5I9DxH5mu1IpU8PwUTOIYnPhPrbX1xEdHMPe7g4e3L2FrSVqHvQ/MXsKA0MDZCJAmWXhZ1kV00mUqAn5/RHUbQHEx8+QmYS9ie3k9PL87Zcazcb3DAyP/NWZCxd/ZOjcBz/4sR/4W7Of+Z/+d/flj/7Z1Ou/8UvdQeuvE12G8IT4rh/8mx9kNf9+qfD7BMW67kNauLYKw495tSDPEmYfvJWBYSs+9bvPZeRqGQlmusu1w15xhCFYi6aOeTN/lEzvM6tOT+JIya5a0w3tJs8/TenN15GndwOGEaJm3ho/B/Hsv48J616zvm+Ov+tJ4TqfnxxmGI3+5PCPileK28qX0+lCKbnK+xJ8sX6GceqeRbLSudy0o+UJIzI0jbHT5zE5PYOhoX74PHbUKkVUqTW0hCswHYtBGMxAk6G1EHKxF1Ip9tI109buJK+riaCjBkctiZycILe+jAQZQ75Yhs3hptYQhFO0BnkHRiwD4sUstYN0FqH4EDUCLzYWFtEmExkYm0S9XoeDSTjI5Hw+H+LUDM9Sc5ApyMvrSfhJ2GtkDrHeKOLT04iPDsDrCcAlq/oYTkrD7aJmwBdJ7SWQy+Rw/617SJC5RPsi1BLaWH14G+ViEntr88ySF9Pnn0WcDKLWbKJh85FZVuAJBTDY1wd7IYVUqkCG4Mf60hwezt1FOBRGLOhGPr0FL+9DkX54XOHwxOmnz/ZOnnqZxfP9G3P3fio+MPZ9g1Oz7+kfvzgx/eynnD/8f/6z3Vd/5f/TPYnuCdBlCE+IT//gT32G1f5bzMcOQicNV4iS8XygBZiOR9Dp2hnHPt6B+HaGl1/j3rxK2vuE3vTDH8Odf0JgaGX8HoW0auompDb55A6yu2sYO3NRlrWaGX08jnsh29GyOMiHgcNpG2V3Un4EtJd/8SN/j/T37qBFbFB1iVx+xPoYHpXega0NLpcbu6srsDl9CER6eZUmJSVslLIQedEa5LzmwOAshmeuYOLcFfSPjuq8/2atREJYoNZQ0r54iVPKTTUG6TOS2BhHWw6iaNfJE0SDYJwkvA2bwSCgWkNSB4tX793A/Zs3sL26jRKJvJPagN8fQIBSd4KEuMEmH+kfRoAM4f71N9AzMIpQb58unJMZS3I2tDcUomYYgssfxODgIOzUbAq768glt5EoVLGbLCOZzMLDOKi2GNNi6w2kKfkXk3vYWljWvaGalTzqJVmzUUc0EEazsIflhduwk3HUqjaEYuOYmIgjVSxhezMDF/NbpxbUaDuwuZnQrifZMHZ75RoqcOLS+74dUb8HxUICicQ6kqk8GdcZuANxtJiHciGDkJP5SGz1FEr5y8224+Ox4dkf7u0581OnX/ozn/EEBp+KxvqHZi891Zoe/kxiZeXVR/WvfdOiyxCeEN/xA3/jr7D1nTcfj9EQaaQCg3QZKrQFJSwnEhexN7qHlB7zz4zmiaAxagC5kzho7BKRRqZmv9vKZAYGxMF6kgjMVGmlK5QX7tG5hb6JWVq4GMcTtBtNpMMYPwfYf+xIT3HE3yF0uMlth9Fy5jt0mifGIa9WpAd4p/iMLbEN43A4sbG0poOuwd6YuhshO35ZOeTA/bpoDrJvhjeCyMg0Js9dxuzpMxgfGUI06IOtSYJYq6FB4i+MRGAdV9rWDhWjO0nXM2iFo6FHqUEyJVV2dPWTgLraJRLmNZ2htLWxhUyiqAPHydV59I4MIBQdgJv+RQuMDI6jSaYv6y7cbg9kkz6pk8KUGsyrrDWIxEKUzl2Yu3mNwkIalXyZ79JEgloAAyAWCaFWLqNRryIaCcLndiG1u6cnzQWjsobFjlJmD4sPrmF3exM9sR5Ui7tkPAHUXT6sr64jxPcfZDxzb9/CG1/8Au7dvIpWtYByqYog3TZWNymgXMbU2Ukkt1PUsHKoFHNkRGX6q5OpZrC+Rkb08A6rrAtufw8C0WFUEUCpBHs5tTeYXL3xXK2c+lRvJPZj3hj+anjs6U/0jT19+ezTL8U++vJ3V9762n9LSVl/M6PLEJ4QZAh/lxQgbD4aUuYxiKXlcNiDPvHHkE4tI01ZbuVXm/e7xnHixVg6H/cfjJQEh/POB3XiD4mBbAG9dOt19PYPadeCIeV35uxQ4H1oFKYRWOzHyt9J5WW4yZ0V/xFPOphOuxPCGnYnOTwex/PBb2BkYh9Hn4/C+l6SeSHO2e01BHwuBOID5qDuEYHANMJIBELsG23Z9C4MX98p9M48jaHT5zE4Ok5i6kCjlEVdtAYyB2EI0q2knW/KDMgsTCYhL2MxBpnF1GzLJnkNMvAm5emaDiCXt9exvXgPS3dvIL2XZJF6yI964fE5Uc5sIluqweYNYO7eHYR6elGpteCVaa0iQLSa2FhfRWIvg1ylgXIux/cMYnx2Fttb22iSwQ0MDCAciVAD8ekMoyrzlNrexvbSfSzffws79Od0eZBPr2F94RqZXoGMxwuZHJXcXsbGw9tIby3D649ieHwaUZ8dp6d7YS/uoFAoIto7pBrO5OQoUok8io02cutbcNrryO6tIk9GE6fGU8wl4LA54fFEqTm1sbe7zHdpw8O0JJ12lcyrVee7ueGhezKbdY9NPTMe6+1/L1qlz5brtb80cubKT7ijsZdmLzx1fmz8dGSgZzCxtbVSMgr7mwNdhvAE+KVXcnGn3f6/dRKKo4TFIG5iaRK3kyggncTWMPztiE+Ji3n7+8J+lFZKh2HZyFV1E82DmbZIhrxZfOurGD99EZ6gDCiTMBzL2PF4OyGunfqIwiyfTnMYRj4OQRI2IpOHw4b/Sgvl6UhcJ8dvQG33ncSfQbytMI8KdwhmurKYrFktoZbb1MFcX++o7kUkcXbGZ8XZGbeUuCzqqjfqqDVbsPuiiI7OYPriczhz6SlMTo0jFPLpQHCDaTTIFCS8JG1oCaI9GMxBmEGLccmgtBhxlJTs1BZdtga89iqcrTyqBUrR88tYfLiI3c01lPIJlOvAQP847rzxGlbmF1HIV2GjltjbE6H/HOZufA2lvW3kEgkdW9rcWEOD2kokHMb41DQmZibg8HhZFjbkd3fxpVd+Bw/e+hpqBWoAnjp8DhvSyV3Uqf1E4r0YGoojnUlSo4rBBea3soZmJYVK3QGXJ8K4Xag6o4j09KFZq6vGEuuJIRgbQiWTwvK9+yglFqkx3Gfe2zj/9MuYvfICXIEI/NR8qtkH2Fm7xbLN8F2yZK45bC3d4rvuknH1oV80omYGbVcQds8g9vaWsTR3DZlSEYFIyJtNJk73xPo/WK9Vv6dUa/5kbHjmR/omr3xw9tKLY4PDY35XdDCV3Vn5Yzto3WUIT4Dv+sG/8S1sjd8j99qozYb5jpBW2WkOBTLisaB3ZtxybxGSTiJyHOpTjXrb92vZPwpmGjTCt4xsGf7rVP035m5h6sJlOLxB2rYp2Uo1MdI4KT/HykK8dBhrLOFReMd31XiENRmSsXrrSNQK99g4OqDRdZiOn2MwJHC6Wml0pOtwyhYWBZCIkCBFEYjGSWyMFd1HY3tUvsRWjAj9stK5Zqd0Hh5GcPQsRmbO61YZPg/lfWoMklazUWMadeaLoZSBC2MxGIGhTcgmFxIfr7STsQYZi5BuP1u7Bns9i2J6BdmtRVTzeVQo+bea1C7KKRQTy7Az/8VyC05K5bF4jIxpQrfnLiTWsL1+D5VyEZH+aTzzoZfQNzgAp9eri9rajSpuvf4lrLPuDPZSU6hVSOA9KrnLpnmyIM7pDiCVIjFuVOAlQ+gfmGR9K6GY39aB4sLeDpZuvkGGcg3J3RUWSBGNYh4byw/JAOaQYR6KsukgNZuWw4dv++4fxvMf/ZN8zmBhcQF9Q0MYGxvBzuYDNCpFxJjPmdNn4WmUVOMq55NMh5oEmXaB751MbqCQ3UXIA5SKOdbzOkrptJ6LUWXZBQJBlEq1sN0RODsydeFb4lH/97sctp+auPKJz8YnzrzYO9Q7cuqpp1v2wf5UdmXlj8WgdZchPAE+/UM//WfZoD/Y2aiPEsHjDf7os9h0Eixp0Mf9nAQJczx+gdgdGMuHptPxfBhmN4xl9GJcZWfO9M4WiqltjMyeNweUSUjkT/wZnuXmEFQZ6jDHfRy3OQwr8JNB8yJlIn8nlouBR5fbAdSPXPlFlc0/wr8VT+f4gSz0qpar2N5IIjY0Ao/fQwJtDvRaRvH4PAisPAhnaDVIWxzGorfY2DlMXHoPLj7/AqZPzSJMraHVJFOo1+mPWgEZibAg0QpM3qX3FnMQhiDvJG6iUUieXbqWjQTP40JubwM7K/dQppZTLqR1HKKcTWDpwRwKfLe1jS2sLK3A6+O7VZNIUEOwueOYuPIcevvDug6DUTJsjv4WMDA4gcvveQlrq+vYXVtAb8iJZimB7O4q8skt7cKRxXS5TIL5scNNhtKqpuF31lGhxuJxNRElhY7626jmdhCLDWrZyLoGNAtkFGto2Z049fS34qkPfYyalQc7y3PYIkPIpMpaGSN+FxlAFf0Tz+D8e74dw5OXYXc4kdych5uaUr1SwdbmNsumiZ5YL+L9A9RitlCvUqMgY5Nv7HJ44PP2INwzwHbgx+yl9+P0uXPoCzsRHZ7pz6a2L1eL259guf55R6P9U2cuXfzU0OSpy+5o78i5iy/W1hfv7Bof448WugzhCfDpH/zpv0oCcFruhRAYBLCDMNAILGlScKjbwGruxsWAhrEeDHQ+HXZ5HCTNjnQPGSMWpU3mn6S7f6+ODM22Jtmxu9zYeHAXcqpXfGyKFqwefCfTp/rRbEtoicd4UHfLCPQ9D+GYxQk4eIdHoTPNo3F2FH2HnyfDIf9HwlppWn54p1cDsvK3gQQJ3+ipM3xvlpW8/KEo5OGQxWOhq4lJuAu5gvah16g1VGxewBdHYHAG/VPnMDQ2qYPQVBmoOWRRpTQsg8KSjiRPnqR10dAW2sYWE4RoFqItGAvgoDuctqp5OBp52BplMpo6qsU06oVdagtL2FqZw97SXZRyaQR6RnD+7DmUUyvYWl1DueVGKNqHJBnGG7/3Ku5e/yKq1GD8wR5sbmxga30T5595CWcvnEaJYUo5mXFERkYNx+FiBlsV5NK7lMb3SIRqGIj3U0NqoioMhoJIrKcXA/1RZLLMT62NBqX6IhlWpZRDm9pBfPo9KJTa8DjaiAR8qFVamJiZwcTsGM5efhaxcB+WFlawvp1BzRlEMBKBrcqwtQIyzEuDZRDs6Yc3GNEyCIb9iPYOIhKNkRk44HQEMH7uBVx56WMYO3Ue3nA/GZGbTKOGja0E3O0ymeAm/TkQCQXtxUJ+uFquvMfptH+q0W7+j6H+3r82MHn2E6de+PPnn//kX4wMjJ4prdx5NaMf4g8xugzhCfCdP/Qz/4gXtkoDrM6H0NmtYBCOI0TAvDUIs96xmXa4d0BDShyWeSw6pX1BB1U0cUDAzOu+1Co2+xniVaacOrF48yr6hkcQ6h2gFZna8SgJKxDBcPuMzjLHcKLlieh8dcvwV90OQxyNi3UrsAh3J/a/ixrT8gj2v9sJ4QUHcciDYYTYOptl5LfnMTRzCY2WnM1s+tmHFeDR2I/bvBfpXwiPDOraqA3Uy0USRN67KF2H+uHvm8LEhffg/PPvx9jMKUSjYX6nlq6GrleqBjPQ2ESjEeLm1PEKOZ3N0ByMbq1gKIR6vYZarSaVWONo8bnNNN22Jhz1gjKLVqWETIb3/ijGpoZR2nuItaV5+rOjWcygsH0PqdUbaJC4Z/c2kdxZ0dlJbW8UZTKY5OYiCXtW1xu4qZ643XZK4hXmt6TbVwQCPahU6ygVy8xGEzUqSHZ3H0KxPrhjUTz1/m+F01Yn88vruEg2k6f20sTUWWoAF6f0/RZWSJx9YUxRincGYugbGEE5s4t7N17R/ZPi8VF420UUqQl5I0NMM8z6bkd4YAIjIxOIkxk4HH6WH8ubZeDzh5lfF9z02zM0Qe1jTxfara08xOrcl1lOKQpOQNDnQz6XI3MdQbRvgnGwvH1Bvk/T7fdFx0liX3Q7Xd/t9nt+4tmP/cCPf9un/swHba3kmdGz8eDA2aHU1oOtP1SD1l2G8A74Z69kTrVt9p80Hw2YDdhqxEdhuXWafezTh5PDHkVn2MPx7UdECNV+sviOejNiMX5l/dP8W1/CxLlL8AQijNVwOQojSwec4kSecQwnxfRkkPQsjWsf1gykDnPI/SSoN/50GrHkVe6MsQ4xBg6Xt/Ge+q58lvUaMv8+n0kgny0iPjGNOomtjU1Ku4z2cTjOk3A03zZSGo/Xo5vKSVCJLV+oUrK36f5I29u7KJFotn1RhAamMDxzkdLxLAYHeuFztY35/7UyGVRLt4qQmWNC9GXaq4w96KwlpumRSf5kDvm8sfuD8b3lfeWB7yIMjloDWmROZHzJTAqRwQtw0n5j4QaK2R2U0yvYW7tDppGBGxU0Kkmmk+VzAoWdOWwuvI3k7h6CJMChUBD+QEBKiAyvrIRXVmk3WzaUSiWUy7L3E5ms20lNoqqSfJ5a0vzCMnyU+M9eeh4+jxfVfAqpRBq9k7O49PxF5pfsj5pVMBpFOBoh8+Sz24MA0+vxtLHx8C00yi0+B5DaXUPf9Idx4cWP6ylxmXwRg+eewjMvfggTE6f4qlXU6mSqbAuZ1A42lu+xPHNYf/AGUht3UEgskDnl0Wwb04OzmRwy6SLc/n7YHF4Uqg14fH2YmX2KGlQM9WKKjK/G+nEOz37oY36nz386n9r7cK2c+d52s/KTkcHYD85cvPjSR7/9z04MTAy7R+PxxMrKCjn0fx90GcI74Dv+h597mQ32u5UwmHYqEZuwGrO6m8ZowgfGIg/ipM774fdvjsEK09kN1Yn9uPZ9WrASeETcJ1mLnd2OigzgPXwbk2wgTrffjNoKYF0PayVSFgYBtIzA8ns8d4dx4O/xOEhvH5LmvjHt3im+k5ytqPfdDnJsfVsLhjchXkVKixX4fX7sbGyR+AQR6YnT1dD7ZPaW3FkM5nAs7wzZqE7SdlLKli2nC4Ucdld3kNzaw+BgDJVSQTwhFA7DIWsHPDGEhqYwfv49mLn0HMZPnaHEGoKdDKEpc/SF2DLPRq+SkRs5sjMQ8Ou1XCyQADZ1cFpybnU3iX/RNGSLDtnFtU5pf+UBGUF6k+8oi+QYJwm719+Lp1/6FsT7R+ByuhFmvkI9/ZidHlcpvUJm1Ns3iP7J02SkLRQzezR5fTcZpHa6fBgaPU1mEaQWUAQ5K0IyDlDNMHwCg0OjfMcebKytkyFmUc4ndAwg1DeuY11Bakg98V7mw0NG0iQzpaTP8nEGQogNTWNwfBZMDOm9LRSYdoLFVyLjSW0s8PutIzhyHhOXnwO8bvQNDbJMyHQqbTLYYfT67SjvPkAp/RARPzWsZokMrIFqrc46IDPADK1LGFiODLMq563aXdjltwKZqJ0NpC8+jnSugs3dPDXvfkzNnkGjWMTe5gqZYDkaDg+dDwd7vqVezf9gtlX86We/5fs++x3f+5eeuXhlcOLK81OtsKd3l0ziaMfEHwi6DOEd8Okf+ukfZZN+rz6wMb3TjBkDRp+tNKUDc5w4SlQH5ogETMjT0TCPgsGMTk7XgDb1w1YWGEy6ixIbyyjlEhhlI5N+3IPEj8eneaUxvBx2O3QvDO3Iex3Hk7gbfo6WkQVl0p0MQspDXTpwctBHwkhqvxD2oxeCn89mKeE2kdlcIjGSxV6yp48TDpeTIYyBVjH6/lrultGY5OeRsAu5JRFN7O3pAGc0HCBRCZEYVeGlVO/3URKlZCvSdkWmZlJCrtYayJOQVp0BRAam0Ts8iXMXr+hK6IHeINx2IVoN1RpkdpJoCfH+OJlLSQdZ7ZJP6TKStQzUGgzmYGZfOAPdZMs6DyjVS/eVHCNqd8AX7EUwPoG9TB3Fahuu4DAZ0/vQM/sePP2+D8PVqCCRzsEeGKA2EKIGQSKfTzIOWTch6yzaugahp2cMLYebde8spimQvOfFD6BcKZJpxXXb7Ga5gN21FWolSeTIEGRgvVSoUWupoFJnGfXEWLyyrYcTXp9Ly+3O9Vv46quvYXVlBdm9ReS375Ex5lDg+7brRVSzW9QSqE3Bj9DgDAWiCpLJEtquGEYo0ftkv6f0NoqpFWWSoUivDuCn0inmrQIXNTkHtQIZoolGwqq0+gL9uHyR5ILa3bPv/wi/YxM9oRDuv/kKNlcWUbV7MH7ujI7R7K7e5/s3GIesvs6QEYqGReZsr/e3UXqmXNj+xNbm2p+vovKTz73nQ59+9vmPXG6g3uv1t1u5dPEPZNC6yxDeAZ/+wZ/+WRKhcfORTVtayAFOluClKR0Y/RUCZVAYxXHCdvjZCHlgBJ33Fg7HK3mxjAXDXb0cS5M+aSVMTlYor957Ez6/D/HRSTZ2l77b4e4PweE49l0lbk3neBqPtN/H49wE4n7gx3pnyzwS4mYFldvH+T0Bx/xrPEJ0HCQGTlTyJSTnb5JA1VAgUUru7CJPSVzWDMhmc7KthWxRraXEf+ZW59XLwLFGp2WrkZrG8CN+a9UqmvWGdnO4KMnLHg5BSt6VinSzAOWqTD81uoSEgMs6AD3wn+FbNgeaTh+a7jBSFTve94nvxuT5y4hQa5DdV4v5NArUBkPBIAlrQ5mCbLmqg82MU7676jqSbdEUlCHIC9BeBBemIs4iGZfKWUr7W6jndpDPpfj+VcwvbiKZKsHtDqFarqNcsyEciyG1/YCaRkkZpZvalZcSuYNMQFigdIc5vVGMXfgIwsPj6Bk+hXSmiUh0CNH+KbJYahPZbX2/WE8PeqI+FNLrSG8sIZ2uYnBiGhESXinvZCKLbDKFrfk5tLOr1ARuwe2wIxK0oVotIZfaRYllEJb5pm3pmqqgVHMgTsbuaNiRovZx760v4eZrv47E1rwurJNNANcp9efzBTQoCLi8AYSjg+gdmEGQmk2Wmod0d7nCM5g4/0HU2k4MTp3j+5Lx1QtkuFUMjFNbGbuoXXC5vYdM5z6/p2gUThRLaVSqOWpAJWpZJaTIMApkEvWqfFu7k4xluFIpv8fjan0mGPD/j+//4Id+Yur07Efha11mMQfOPz9S2JhP/b53fu0yhHfAp3/4p/8BG6nUWoUQz3ciLIazNHYxAsP/AfOwwnderfvDsIieZSTyo6GMZ/kVDeHAxkBHPmh9MCXSspAL46S0N//WV3Rv/4BMtdNGL+GOx2Vm4xA0GuOWbh2O5v0hu2N4nJvgqPs7+T8Ks+zkjtdO8zg82r0Nt8ejffDZnQ0EgyTaJFmZ9UUs3r6he/psLiwjkcrDG47A5WH1YXHKAG+VBF26HJzUwKR4tUQ1GeZH38v4NtLv7/P7SYyclKRpS/FT8lMpk5iUagzvwe4GiXAqpVs1wEbJmOmI9C7dWQ5bA4nVhyQ+dYQmL8LXO4aR2Us4fek5nLtwCWNjo3A6SCBLBeQzaSYgPRJGd5HkYp8J6IVMQd2oEZIJyDN9kIe0yWDom0xF0qG4jWYxAXctiUp6C5lMDjnGnUmX0T92GmcuP4saiVyOjCM0MEyG4EEmsYlGrYx2owVPcAATF99D0l/H9ddeRylb1jUIO8kN7Soq7S4wzh0Uizk9BpSUFg3et50hjF96Fj29YWxtbeDNr36NmkCFPNQHuPwYGIzj9MXnkVy5g63dBONnSVPD8YfjZCBeSvd9uPz8y3CRmewsvo295ZvI79yhtJ7ScRebKwSHvxd1cmKZVUSCzO/jYbox2N3UDFn2/kAUbgoAzZYLjYYbjSo1EBL5+3e+RiZZ4bcuYmdHtgwPoicSxNTsNBnVCrZXF1iyJPr8Jd9hnHb4vHaUqRFJxZA4hfE6XTYEWV5xvmO+WESt1vSWaqVplvqLvbHe7xno7/mrM2d7f3x4cuDFZ59/cXby9Fh45PTo7srcu1tE12UIj8Evf7nwlL1t+0vmo8JovAfoJC6PIiASRhq7uqsftjJtdnIVyD0b2z7DeDTU54npdd4LjDgPjHWRNDrSVWcZaGxg8cZXMXXuCtyBiEGsOoMZHtUYXVNyb8RluRh3Bzj6NsfzbOGw3aP9WTjidsyvPFt2Ri4eFZ+VVqex7B8HGyXOYrEkC5fQPzGJARJY2fXZ2cjCjxz8tgq2lpdQaTrh9gf0YIMWRWPZ82d57gEl1TbKQgS9Tl3/YWXZSlW2lN7XJPgKDuZHCL0QadEEZPVyLOBFIbGLLCXeVDZDnuCmJGwQ+Xoxg3JqA+G+QQTjQzqds9bywB7sg6N3Aj1j0/A6HWRe2zr4Kl0VlTKJrBB7pidESIm+sALRHLRu0s5kCMIY5F4FDPlnZREmIt1KFIv5XEatmKTZI68oIZEmcbx5jW4lNOxuhEeextkLz4B0DpntTdh9PegdP6vSslOI/94ySmQqwkt7BgbRNzRKrSDEhKg1hWMIRWLUMsIIRnr4bsyaJ0Jmdw7VTAaJzR1cfuYKCXEJm2trzI6dBNWO3NYcChUbxin0VOsV1OwxnH3qI0iwDJ5/6WWkt9fx1f/6i1iZ+yrKuT19rxql/izjrJErj4yMU9JvUBNK0BQpFMQxNDWLyNAp5nGaDDGHndWb/B5LqNdSvJdNBt8gn9yGrZ5BIbWMbdlgkAwsOnKeed3G6tzrLDdh8DZEZc+oSBh+n4+aVxUuWYvidlJra+tZEQ6Wq5zKl8nmsbGzpV2HwxOX8cyVlxDrm6Yw9wF/cjt3tljIvEzm9r3Vcv6nZs9Mft+V86dfPNM/MFavN51Ony9Vkkr7CHQZwmPwnT/w058kYfiU+WiQFrPFdhKPx4N+xJtlOiDBO6N4oug6cBIDMeKUvJkWnVA7S8KnH/5ZGk8xl8bO0j3didPhIQFTKdAIYvg0oNeOyA23Th8GtGzMuPefiUczvcP+Ho/jfiTcgVGbQ+bJ4jXwJH71sPrUHuqUVP0kTh4SJjk7Ij4+hfGzlymNn0PfyBiC4ZBqBdsbuyjlqiQMJWzP3cPcDUqhpTJOnz+vM4qEyGuyLB9N37p2QJ4brSZisSjCQWOKJDkD9pbu68pjt9NLYhmF0+NEkYwika2SIYySSJNM1+sk+AUSxwalVA8JjY+S8AqcwV48/S3fiSvv+zD6+4coWZdJzKr6/WUbDpmwY3ST0ihjsBiC9KaLiwxA00h9oZHuJB1nk3EI5q1FwttqMN3SNgkamZad9g4vHOEZhIYukRn1gvI0Eo0YPvKZH4CdUn9i9T7LNUVmmyfhBgbGzyMUGyQxJDOIDuDU5Q/ghY98EjNPv6gabauQxf3btzE/v4y9lYcoJjeRTe/h/ltfhZ35kFXRiY0FxKJBzF58BrGBcawvzSOdKVPSD1LTyPM9PQh4m7h39df5bWXxnpcSO9uBvAe/WaOaxu7WAnLJHR2krzfaiMVP6Tbny3e+iq2NRWpa2yyDGgZHJ+B1O+C1V+Di+xbLWb436wwZfD5N7SgyCo+DWgbjbTazKBfy/DbyferUCHyMu6mzwgYHxhD2k+FVSiTUVQoTIoCUqbF4KJA4MDRyCs+/79MIxKaQLlMbis3AyQ+2ungN8b5hCixp9EYiPW6b/WJxL/fx1XTih71h909efvrMZ8Jh33Nnzp4amZqcbExOTsvMJm3wXYbwGHzmh3/2R9kIn5OGKOaodiCw3MScDLrpn9wZT/SsLidBnKwB5kfHaWDfz4n+xK3Tj1oZRmC+jFxk/GCPqmu1lMXQzDk+i+5qMIQDSM6tPyOak0j7SXad77GfnyOw7A0n6Z4wrkZKnZDn4+GPQuI5ME8W5t3A5vBQINxiY04iPDiu2zToQTGUcGstSvB2F3wkznJmQCmdxb03byCbTWNwqB8RD0l0M6ddSeliE7u7SVRKVUqxlAhdDhb9QSlaR4IKI7WrZiZSax1NPvtDAUR6otQeHOiJ9VF+9yBTqMNBqbKxO0di1cDYmUvUHEikm9ItIdpDBeVqC8FAAPntZSSqToSmzsPpjWP+/gqSqRQi8T4MDMisqSYaNRKtWplxS32Q7yIDzpI/0Qf5TIIp6xqUSYg2of7MumMWueGHzIIEsdmoo17KYXftIRka7alhZClxp7ZSKNd9WLnzBjaX7lBi9uHUUy/g0pULWHywDB+1GG+sHzOXn8bQ7Fl4++JwR3p1byIfiXB25w42H34V2c0FMsclrN17k2VcgZz+t722QDZVJXPuw8pGEnfefgOJtfvUAtJIkMgXcrtI7m0hu7uE5OYSC92NNrW2OpkZOS4qxSKZmkxFlfeks8NN44F/4BQ+/LFvwd7862QwdxAIRsm4pjBw6gOI9c9gbIyaI7+LbMstM6ikxIqU/H0k3P4gtZueXhL0D1OzdFHjyKJSrSCdzOqJdv2jZ3HluW/H+OxLmJ6eBSpJ7X4TjSWdKzD9EE5d+AhOP/MhUOrHwp1r2F2/yXhj1Mp2mN8ynGRKwtHttZbuEFuytTB5atweDHoHvW7PM8FA5JO5QuHHVtdXf3JqauaTsd7eUJchPAbf+UM/87/xGw6aj/yg74wDwmYRPovIHSZKh/3Is15MHPb3RDjkT+6t3JpXWomtZQQWg5NFRMu3r5PAhNAzLAPKJEoGRVaclIeTyoJvsx/38RAGDr/z0TIwrofTNgjiAeT+4PmkfByHQUi/oWCeqtks9vayGD51GqksGykJidMhxJcEUXgDs5nazSC3R4K/t4xKdpca2Dn0s4EPT06RICWRXrkHm8xzX1hBIpEnQYkhSEKvlIdvJ7/SPaVvzDRli2oZrLa7nGBieuC+1xfA/NwiJXtZuVxAcmMNjsIyybkHS6s5Srx2Eoqgnoksi9E8Hn5f2jlqZFR3FzDJ/NQpjTtkN1CvF+7wGInvCLyhAZx95j1kNkEUyNSMhW2y55JB9K2uI/1ephE7GcfQM6RlMj+ttV4w7+JPz1+mH7etgUZhi2UzjxK1gaCjTY3lOpnnKiXvUbz/E38Klz7wEWpZA2hVCqh5+3D22afIQDz0X6bmUGQ+XMyjF5VEAondPUwO9+msIDcZYD8ZZbVM+5W7Gme7lkNqcw17Oxt0l8/j1L76dj3PPJLhkeBm99ZJPw3mJmVZr1XIwGqoVcvyEdATH4TbSwme7xcK92P83EuI9UwiuXoPxWyCmmIUbVdAD0qSGhcfGMDw4AA1wy0KBkBOu5k8urDOzvKbX1lDuHcW4XAcFTKckbFp+tnVSQn+6BTCwxfxkMxwZe5N7G0+REO0OwpvWcYT75+Fr+8ZeIdOIRp2obj5JrZXblGbKEMOX2o1iujtZbzFEvK7WZSK1DCccrxpgxpmmN/DofnZ3t4VnuG02dqj/GbrXYbwCPzyK21v21n/+yw5szVq3X4sDhMuA2JlWBtdNUbzOIBKVNIPa/rTGRyHfDwZrBByNVKwiKBhoxdFx1uoE31TCn1w/csYmpxFSAeUxUHkGSFqZn7larzAY6G+jdfRMNp9IA+mMWM7hk5mIPfW8zulafrS30ej88u9k98nAeMgsSvmKdFlyhicmMDi/YeYu30bLq9fZxKtr+2p1uAP+khIQhifGNapqqUKv7eLkvAyGQS1i0kyk+GxCbjIFFbnFlCRGSxyRrLfCw81hkK+ANkRVU48s8YUhCpL1490RdV0IZQLkXBQnXxeNnRKvduri0gXGhgmUXK7/MiV6qiQwEn3lN0jQ8HMRzmPlQfzuPT+D6JarWL8zBkMUqoNk3nIeoBkhgQoPI7+eBwl5r1JSdbrc7BmkTEwfdlquyWLwoQ5aH3hr3YfkajyT5mCSNXCRaRO0Ig9reVDU/iuMZ4SnOK/WUehQA311FP40Hd8P8YuPMX0WtjbzWFhfhe7myllZNvLC3jlP/0Obr5+g+/j0O04thbmsJXIIBzwIbmzilw2h0wmi2Ixw2/hgp9MbnxkUDWCDN184UlceuFjOP/0s3pQEFoFVPJpyTHL0k/iWVQmKrOwXNSWhUlIOrp/FCmmEGUnyzSdrGB5YQnecEg1a5fHz3dKI5t4mwxiXqe2lsplFEqiYbFeIICh4XHVFvoGZ3H+4nk8uP1lMowNfscKZE1GKrnJ9/SQmZVx960vwlNZo/a4gRAZn0wacHlc2NzcRXToEsYuvgx4gvw2G7h37fNIJRapjeyxvpTQF++FQw4aWt6gIFJEmd8hWcxTi/HDy3fa2Upge2uXGkcDPpaBrHYPhny/0GUIj8Cnf+Qnpavoz5uPSgMsQmWZk/Ao+32Is8Slf4aFwQQMomWQ4cNxvGOaltn3J8/Gn+FycLHS0bhohGCLGr9483U9sEX2dhGiLLRH4xK/GsK6WvHKLe+OmH3o80EY44F2+nwch8KaMOwM+2Pxd8DydeDa6U/uLeZoodP964GsRybhTW6xEe4gT8JbooS4vXBP9+yfvXyFtDaHze1tjE6Nk37b8HCOGsD2HqZnZ1jeLQz3xzEycxYeSpOecBTj0yS8fWFKcHXY206VeGVAsV6qoFarItjbw2SNetIgcRLCKppDjURVJHa3N0A+EyDRraKS3EAqlUW1RlrXADKUimUKqzcYRkW2665DZ7rkdtfpL4neqdPwUvPYpbaTLtZgZx2Ixse0z35nZRm51A6y+QQqZAiDE1dw+dIFXYNBKqnSs4whiFRrjCswh6T8whyUQcizuInmIIxBbHihFcHvwKuUh2gVbm8ILRfzJYReumX4vvl0BhE/1fS4D8tzd3H3+msIuFqYnhinhmRHk8R2/e6b8LWzjKvKiF18ZzloKE+i7SGBDyIU6SMhnkCSzECYxfjEBTzz8idxhhpHMpHC0OgkBvon+E6UzKlxSf+9nNngJYH3h0eppcxQK0lTQi+T4ZLoM9tpOSiIBdw/PosL7/8TOPP8h3XtAuplxAM2+FwOZNIVOENTGJh+AYOjF3H67AsIROLY3lnGbiYJh7uF1Np1OGvMQ18UG6u3mb+ErsaO9/Shn5pZMrkmyRldkrwJkqDvJXOweeKMK4j05i0s3/2v2F66xbAF+uE3kTz0D6A3FsfS/Xm4WNgVMvEKK0Mg4GX8bp2FJe08TsZxamYKkWgIbrv7b3YZwiPwmR/9mc+SUH/8cYTo3UDj2DfaDvRq/uxbyJMxP90yAtPPI3BS/jqT0x+JSuPtgLg7HCik5ZzbBUqIl0hUgirR2XRrCNOT5uvwn8QnLgK9Wg+ElplcjUftmup8FljlaplH47Dbk/k/yd2yf1zYJ4GQOeP84Mz6Ax0TkFW4LUrfjnZNN3Vb38yQEPko1TuUqMoWzy5nC2dISPvHx+ES6T8YYhM1uuakqOsuN3xsxC5fmJK/MRhZJrFtM3yZ0vnu9g4bPIk8iVCpUtVdQh3UIOxuFzwk5rKOQLqDZH3E5so8NY9zGKDSsD73FnrITAbHTsEVJMNwOEkw2yqFZrYXUGJ8feNTDOfC8tt3sLO8ROm0CA/9BTx2uBw1agVOeF2y/oLpeIdRtVGaJJEcO3tRu0BsZEg+vmuDhLhNomMqBEZ1k+4l7VoyNQUafWexo7tYyR5Q4kdMo5RHemcNqa0tFMicRqamMTg5jq1tSvy5HMYmZ3D60tM6a8rp9OuiL2EAxRJQrQd0222nvca0ZW+kHN1k1hMopZdQrBSlfxQjYxfgig2iRAn+wc0bcPqGdIqwrHXIprYYtgmnrDPoIZMev4KeoUlkM2mdAhono+wbnqKkHcLwzNM4++KHMUaCuro8T43Cr+Vsh5fv5UWp1kZs6iKmWE6yVXoym8cWNZh8bpsMB8gnl/lOWTz7vm9jPRrDysodle5FYvcFwujpiVMLzVFLSiGZyiCZziNXrOqgswxy76y/hXLiLRL8LM7MkElTOJBuPanioRCFi2YbtUJZCgY51iWpK+PDfbh8flanSsuYlRxsFKGG02w0K7ls5a90GcIj8J0//HP/N14uG08s4w7i9XiC9Gi/emd13O/DeD4ep7Qm62oZ8ae/ei+wwnWm1xmXahzS8ow7uh2EFkLkoPq7s/SAFayMQUqKIlWJRHe87/44mNL+n/x3Qh73rcyb/bwd8dsJy4+R9skehaA8Go8KdzyMJvG4zJwAmSIqq5FdJJZLd++hd2wCoXgPIqEe3U5hb2sZm4uLiPRS8veHSMTziNF9YGKCarsTGarvcoay9O3KjBIh7NIFIe/UqDYgG65JN1OsT+KM6oH3Qmg8Tpl+SCKXzaBWLKLNhr+6sKQL2Oz8kLIiNl9pwR+gpL+zjeln3o/RmXPwkgCubScRHpkiM7BpN5fP70Y6X4StkCTz2kVsYBR+OUsZDfhCfsxcOo+RSdmoDYgyH2NkLmPj59A7OImAz48MNaMMhXFneALe0CCi/X2UdhneHyMxJuEnUZbjNIUByOpo6VDS+ieaA4tbGYLWR2EMMs5Ao99chH5qpyTUldQG9hbfxsKtN/Hw5ptYfjBHiXiAhHMW6ysPyTA2KeW2kdhZxMbKXeylUtSCmihklpm/ZdSrFXKaJq9VMgVhEqSL5SqKxYrOXtrdXMby/bf5Da/h3o3fRS6xgiLLI50gQ7B50Tt0Hj39p7CbWMf8g3tkuj70jZ7D0OzzeO7lb8fs2cvIlcjQ3TEySzuSi2/g3tX/hL3VG3jw4HeNWmWvo2dsDMv33sTc67+Nxfuvk1nfhJvCgZyMl09ssgH6cfa938ZvSGGCYe3eOoIRL/OSYhw1aiwe1Vhkq4xSuY5MJs864SURJ9OpFSg4OBAKyLYdAWoGFe3WcvCbS33IpbMYJFPJsmxKZLp9A7146uIstdOIMgMZ9/L7fQiTqVIbu/qf//Nv/3+7DOER+MyP/Oz/g0QpfkCcjsNye5S7hQPnDr9sI3wy7k10xvc4omc0LMNILIZ5FOimccqtEac2TzOYLIBaefuazuvuoVotA8rqgY5GFh4X9wF0rICw8q8JqjFiUCNuhq99f/v+O9BpJxfLvBOExEjcR2HEZz504MD+CSInZKqpbAS3t5Ni2dixtbJO6fUMCa0bqw8Xqf6vI7N7G6X8BjzeCLJF2eLBiRAb8BbdEmtruP7V16k9eBAfGYGD9lVKb2USZ9Jq7bcWrUIaq3wHCWujeu8g0/CSKUR6YogP9CHWG0Vvb0y7Fkh5kd3Zw/y9eaw8eIBKchUeMqy+2TNo+UKIjYxRYm0incni7JWLiPVEkKH/MiXmOIn/22/dwORTTyuTky4lJk7frAN8p4A/qIftN11+hAbGEOsfJcvwkKAVsSuL3mwu5meYxCet3TuysKxv+Dwmz1xR7UW22mi16pRUZaGA2YHESqUrorVEDU1BK5z2IRkMgsVAZmnTsxFQy6Je2KaWtYdaKYs8tYelt19BlgS8lN3F5sKbqOeTcKIEOc9h9vQlpHa3qWlFWW5+VCpZPWBIxgNk9o4WNLWHVrOMnigZrWyfUSuSyHrINGx8NzeJcAD5bBrJxAYqpQzi0RjCbB8tRxhjl57H5KVLqDRsSO0l0CCTCQQimB31YnfhKsJyjGitSmK8rhsDvnn1VeTX38ZUnw87m4u0y6Jc3KJAkEI4wHINeJFvBNHXP8F33YE3oCc/MN0KmXeJDE32TKroMaKiCereViUKFLKSvWVnnXEjS81pfn4BqVSaTZwlUahQq0hSiHAjEgihUJG1H9Id5tZ3DvO7FyT+UpWaopcaZC8GBvt/7YuvvvY7XYZwAn75lXbU7mz+HfNRYREpy7wrnEBYnySOo2meHEbsOu2NpmZcD7sZTITPplEfdjvmr39FF9gEKdXKnHXR442Q8ifVc39cnTBdNIqDfOmfee2E6WL+deCwt0NxvRM6/R7yL/edz8SB++EwnfZPAvEvTFr6ukUNz7DBJbcXdJVsiVp5yO+A31ZHPrVAwpXQ7SGy6QT2SDTOnTuDs+dn4HM08LXf/R2h/Cgk0rh57ZpuQOeXLiQSJOlWYELGFxRuTGJpPJFQSn5pZKM4YRRCuH1U+2WrER8bem9vBPEwNY0SiYLbq4vQbr5xA/duPyAT6GO+sig17RiZpUYTi5EQkJCkdrF6/wZK9QBGJkZQla0yXF4ytg1UbbI9g0e7dG7duI98roSN1TVqECSKMzMYGp8GXDEMj44i5GnqRnHJ3Q2skOnlCjUl6r7wAAL0LzOfZJxKu4R0Fo+wBvO9pEx1jMG6N7qSmvQr9uJHxrNkv6ZKbhuVzKoe7GMjo2nUM9Rs7IgOTCBOLSVLptc3eB6pdBJuErpiIY9mJYMQmZrshLrLMu8bvohIfAbx4Vmcf+FjfJ8o3Xtx5YVvQf/wDMvbRe3PTW1CdjHdRTg2hhc//F2YmZ2B1+MjQ3RifW1Fz6KOhKPwh4MYPzVIvrWl5y9kisxPuAf14g6vYQzEpBuvTQLO96eaMjraT3bb0MVuokUJI2o5KCCMX6J2Mofd9Qf8LkVdZS18tFEztEaZVFCr13TPJOnmkb2sdBsTKTv+sTqwDjA/ngB2tvZ0rKRN7Wx4cJjaYB6b1Bp9Pief48pYCsWydj25XR5EyOwi0d7/8wufe+VWlyGcgM/8hZ96iSTj+83HR+IocTkgMkcg9vy3pHKp5Pos9f0ReFRcnWk+ulvHaEiGMWFqB/uQ9HmR/tfV229iTM5QDkW0v1VcLAIkA5lMiX9yNYwE1Ot+2pYfgYQxLx15k/13jLEEBraycmLeD3D4XcXvyf733eXfNMaD/OvDY2CU4UEah9FpL3E5XA4ESQTq6T2s3ngDN1/7ihIaGUiORj3YWryrhLaUS1GyTVDSy8FFyblhj6JC7SK3s4K9rVWE3G5cODeL0bMzCLKRS/+0JGPlYP+6nzZzSspYKZcNLYIahDR6WWtQrTURGRxgPJQGiyU9WzjgdsKRW0Pm4TXsrM1jd2Mdt6+/ifWNHeSYj931RTy89YYurAuRgE2fOaNEx+0XzcCJfDILT4TE0uPA8lvXMXfnNkZnJjBzfpb58JJ5eRn+Ou5Su7S3SKxKKTLLFgI+G3yyayiJ08ZeBsPTV1DMbKJekV1NXZSAZf8kEn2+kEH8TQ3BMrSXOiLMQY4jlRk+Bl9g2cuaDBqDqUjZ0NhdOlNGNu1zuOzY2VgkI15FIbWKdjHLat+i5hNEKD6BwVPvxcT4GLW5u7r19upGDuc+8HE898GX+R3OY2u7rAPFsr3F1KlL1BZsyJfqdHs/Lr//RcRJ3Ofv3MCtr/we1rbSCPf0o2eol5K3E8m1u7ryu3dohGkyniK/DaX4bDaPxO4mCmSKA2PTmJkeJ0GWrU/cmmevT3aczeDWtf+iTFVmBIn2Kduc+KipyJiRiGTlSpXCgKxe9pBJDVKjpzbHxuplvemVnV6Zh95YmDzXpgxBNvrzUnuYnphCiRrGdmIXY6ODOttKTqyrsc5Uqg0yKw8ZHTUPW+Ovf/nVq6kuQzgBn/nhn/te1sqXzcd3BasBS4W27gV6x0otf/qgFgax6fTXCcut0xyGPEt16bSX1mNBmpa4SetRSm/C8C8DyrnEDjJbaxg+fcHYYoGtT1yZmhFMnzrj1NdQe+PvgBkY+VNH86JNW4IoxNpy1/cx7Qz7J0NnWVhmH523vDfc3in2w+6PjHsfNhI1WWyWRjWTwJnTQ5TwQ1jbziFPAlTJV6h+T+lgayWfQrtaxvy9B1i8fQey3XExR+ktncKVj7yMSy99kNHJ+QkyP5wEjd9DVrOKJG3l63AebCRksn0BtQSWqwziet0kiGzwkUiEBDCJTTKbyDAl5oFBDM+epuQ/jJCT37Qh/eZzcNndsFfq2Lj/VSArM1iciIzNYHhmGv6gnL9A+bUteyPZdZpsfm8Txa2HSKdIZLxxDE9O6Fz3+zfuoEip2O2so5rL6vTSKrMdHX0GNn+Qz5SKC0nEByd1uijfDk5vTBfEFYsyG4b11m7UDanB8ivHfeo0Va0zhjFmKMlVpn4axpq1JPd6roKc/0CGIyuja+U0CXMb8Z4YxiYmMTQ6QsbTBNxDuPIt34ePfOL92Hz4FjY3lyhph+DtO4V0ktrP4rquD5iaPYuzl1/AmWfeyyy5ycw2kKF2hOAQ7t66g/TuKqVwP85cfh6x+KB2Gw1OjrJc7ajxe9frLSzMvY6d7Q3UW1QdqcnIoUU15tnljqLEd0+nKChUzdXQ1BoyiQ3dE0teWTbnk3E9FgW1A9mXqqyaQYNudoeXGtcgRsdm4fHyOzUrNA2MjYyjh8ygUq5Qi9shQ8xSIPDCS6FBGEaM2tPm9hamxweVyYWCIf3O6WxBu4yq1XLm//h7//Svy1foMoQT8Okf+Zm/QnJw1nw8BqmgR3ES8TjamOVZ7Ricd1rlLZwU/iSc7E9iEvuDGNWfaYwghpuQe7mTRif77W8t3GMjbKB/YpYSlkd0dfVnxGeZo5B4GUOnF7WStzIe9ChJ446/RpymN+PXuHlXOPHVif1yPeZBnt9tQo/3L5KXdPmkt7cR6Y1j9qWPoqdvCOt338b8rde1X/aFj35KV9EKweiNklBXC2ycQICNuJjbYsN2IzJyAT3Dsp+QS7sFknspbG+ntUwDejZzW7UqJxuuEGfpdxfCKbOBMtmMfqZoLKazaGQNQZ4SaZ6MXU5WC/QNw0NJvE4//t4hDPDbnrrwPBlJGQuL91HKbMNR2UXA49TBx0S6Aac/Apffr+O7X/3SDfptYXvxGm6/9jndkiHaE6bE60IyXWK9cWJ3cQ6riw8QG57Ssxdkllqu3CDBGodfusTye5RmbToAXCzm4fCEdd8dv8uG3Z01FqGXmgk1UjIFW8vQPJvNGjUNmbPfoIRs1FP5pLLPlq5vUGYgGoPBDOTITyX2rIvCR2WfI5GsRQL2+sIYGT9Hwkkhp1HExvIaNhJ1OHqn4esZZZ7KOoPH54th9uwlMo4+lmcYORLgNBncvds3SNDdGJ85i1p2ldrV10is7bpN9diZ59B2+rTsw9Eo6nxftyuMemYVX/78r6Fc3tXtLWQQ32aXKbVthAIyWaOB7Y1lEm7ZM8rJ9EYRDMawvbXO71CDXzfNg2qBpQI1gnKVcVErINMYHJpAJDqIOplePp+gvUyzFeGgTgaTQrmUB4sDa8vbLEsbmZYHDhHuWC5B1sFyvcK66Ec0FKCw4oNs8JdIZyiAUAhxOn7vxpt3/oXU7y5DOAHf+cM/93dYkKKTnYgnId7H/ZjPShu1qqufkwnZu4MRhfHxjaiM+A+MQBMmpLoYV1Hhl2+9QRU0jqiounYnG6elSUjeLOnfisOIz7Kx7owntTCYhJnWYXeDFRkD4ZabBlGY/OMdYb2fUXbGs1GGB3HtQ6ZRvStIDMdi6YCRSJuNvJre1j1mIsOTOlMoHvHB05bFXJSKpy4j3NOHTKakEvnW5gZ2KbmLtOhyNWF3BUkwHVieX0Iun0Vfbw9W79/Hw7dvU5qL63YU0m+cyxRUapUuIlmkpiSySVmbjVi6W3RePyXTHjImkY4T66t69q+P31NKuZQrUhJOYXMvjzyJzGDUi2LyAYlPCZVckt+feSbhCFEhyCQL2NpIUQLexfaDN7CxdA+tAiXXzXuQLTd2k3k97jK9u4U9+kmu3UIhsY7ttXUSriwlTxKn/C62yET2th+SSeV14LSS24U/FEaobxIjM09jZGyYmtI8pVjZytrJd/PAG+zF5Ow5alaysrefhK2qU28bfD35GvKe9pZM0eUDmYFulaF/grYxIC/1QexIJGVmkwzE7u5tk3hmtI7Iyt3kBr/D2hYKBdk+o4BGOYNgeAh1O4m1u0EGkUWC77O9cJftoIkI8xwfO4+BXmo1a29iY30Bs089j+nzF+DzOskc6ihRAAhFA2Q+bENBMsC518iEgnCS4dUoscs0WFkTEAr5ydwbiISME+zs/iFceO9nMTB8Fjtrd1Tr6umLondgjOVZR9DbS+ney9et60B339hlPPfit2Fz/Q52dhapFZYZpqrjJLGeIMKU+tf5btJF5XG7yRDc8JK7yIC+k4ymr7+XeWpTQ/NRaGihUKygQkFEjh91u1z/+q03b78ipdllCEfwz68WR9nK/u/m4yNhEXMlRias+047C0rwLOsjzkoa1e4gzpPisPAkfgRKgHmVhUJG/ALzhhfpj11866tUeWVAOS6ClrQvE+KPaXTcWX+WveVy1NVqqhYOniUfkicrnAF9Mh8PbE/Go977IHUD1rPGbVjth31UHIbPw/aH/TEcy0zOHK5ndkjfq9rdUiPBEkk0QwJcpLR27dUv6jnCWw+vY2fxtnbrnHvmBbiDYfgphcvK43I+jdzWIurw4dT5i1T7+1AqZnSNQqgnpgvFtldklWoRoQglaeajXpeBVGN7Cen31VPQmCefP4gyiQRazM/gGNKJDImFNHYbdhYeIrU6h+U7b5PQyLkEI7A35YAcEvBygQQqAIfXR4m0TgaURTm9jHryrm4pUaU0bLeLRO7QrphSbhuoZrC3eheOWp4pS3dRQqc7ekMh5sNDvyUSsTLqVUrIJGYyG2fk9EvoH7kMuycCL5nVyNQpulWR3F7XgVNf3ymc+cCfxouf+nMYm5hCYmubRLuoxEyYqI0SdlO6iahN6CZ6JNY2yrjC8OXriDYhKpN2LYm7fCnKAnKIjpSX9Mn7mD+ng+9STiFooxZSy+h4gSzss1UrWLh3B4v3byKfWNMNCN3eMCV80Vr4hXoGZBYOdjfX0T99Ec994P1k0CwTvmNPPIz4QIwCgGyzPYr+aA/WlxeRzReYpyql8QC8MluL30uIfihMjcUTQ2TgBfj7zpIRnoajmkY6uY6pM+9FtO8pRMLDfG1qjYkN7RasUtUrVKjtBfv4TTZRyMkUWzm/u02/QcSiYTKrbexu8934ni5qLKJ5hjxeam1lhHvJDJjfZqOi2px0a8n01Qav0k3Jgvx7t27euy/l1mUIR/CdP/S/vMyS/h7z8V2jk9gcEBPaUR6SX7URe7mhUWKplNjye4CTidZhvLMfVhszLYMgG/eyDYL0v66xEcgxhN5QlC1IRDLTjwmVShVyNe6NKA7/WTB8WGHMO+ZRX1mu6rcjAROWrbocd34CHATaT4U/llF342Yfmp8jxoD5nuaj4SY3ck9iyoaU3k7CxsYeolQr6wNqlNS2595EJbNEaSwAe5vEp5DWg2DcgRgJWRg9Q2MYHh2h9GbD1srbKFJKr9baqLZdCPb1sYGCdiU4fEHk01kU0jkMjU/olFPJgwzGSp+vECo5GUy6bsps8G4ynK2HD+Dv7UN8eIR8oY6tJZmPv4eZ2XHEAg6USOjmb19DZneFhFEO7gnrjpzuQC9soQk0XSFKw5N49sXn4HO2sE0mIl0SDVYe2TuJ1I2EV7o+RPqtolGrkfDTUDORfqYSCXi5ItpPFDFKqw6UtctEpNWV1QTGx89hm1rH7s4GijW3DpBn9lZIJEsoluokfgXcufkmHrz9NWRTGSWi0nVW47s4qZnI0ZvtNok7CaGMTxi9tqoTkCnyz0ZDZmAxBdWYW/xu/JNq3aDWINOD7U6WHf2GSURj41cwefppPPW+S6qVjY0P4ukXP8jnF8iQpKvGieROAhube2RITuR2VrG1tkvKHNAtxfsGZUDZgwS1qwgZQizqoQayhDtvfYVlwzJm+GY9TwLd1rEAqVd+SujlUhrJvR2WlZ/aXhmLd76GXHoT6UIOzZqcexBmeSxTi9xBiEKEvJcw5GxqBWnp7iOzk/eX8SbZxlt44PZmQngn616f1lVhKF6mn6uVtftQpilL+ck22jLjSbbUkE0SZQV00+H6K3dv3iUH6zKEY/j0j/zMn2Ul+qD5+EQ4ICQH6CQwcrEMfw/9HfSV8MkM0xn268FBHKw5vKqGYLiYV0pVrCxZ2eGRRhakudkARfKSSqv+TK8nZ+MES9ZQpqgB9mcgWYGPehc/HeYYTrB6ZxiBToyPMOzfKWIy7UP5suI0jPGG+nZIra+hZ2AAvqAxgCrHWU6dOY/Tz3wAfRPnkdzdJYFsYHT2aVy49CzOPXUZo2fPoH90GP0DcQz192Py1ClMzYxhixLl5uomcqmiln56bw+7q+vaRy/TC3f2dnU2ipyhrHnid5WFSkJwZLvqEpnRyuIyGftp5lOO8QS8lKblnINqw04p3Y3h6Vm88MEPYmBsAtnEtk4h9fujypQ2Vh/A5Y2S8ACLD29gWw7NrxeZjoN2dsgZ0jU5P7gmBJfxO7yU9kMYnZxEIbunBFeYRVmkev7JfPcwpeqh8VM6BiIrgGXBY3bnLsrJBWwuXKMWsIhGtUCG0oTHRkJf3ECe7snNBb5PCnKiWyFHKb7RpoQ7ANnqe3R8msQVfOeMSs7yIazBZRlf0I3ppAT5sXTgWf7kuwn1NKUiWRVdJkHMFkpIp9O6M62vZxCxgRH0jUxjM1FEOl9FT18PorE+EtI+hGIBuMl8dWvqfBbzc3dRlx1KG9T4nDXsbqQQjUcQi/l0dtG9N18j0wxjaGQcxWIS5aKUZYtMoUTtzqeDxTL+IDuSLj64Ss1slXHbUMwkkNpdQ2JnhWXoQk8sQg2mbLwrGnA4myrRu8lkpUtNusbk1Dl5Tu1lySBkyqyT796Ai+8r9bSm04fdGBoaQr5YJqOroEgjepR0HTkcrvVf+5e//rf4qOgyhCP4zA//3E+z3kybj0+MRxGi45AmLzD8P45QWXEeEKiTYbkf98d7NlRpC4abRahlGrsbmw/v8LaNOBuaU7Y/2GcIAsMfQ+nVMPIj1UyuJ8PyKjCmrhrBOvNmXvZhuVmms4SOeH0MDnxa8RzG8diO+jkeRnJihRPGqmdtsfG2sbdyB/0zp9DSo0bZuGhqMmbhCWNz8SFyyW3MXn4K5ylxxkmo3bGY9qX7wnF4e8cRocQcHj1PQjKIdimF9Xs3kdpaQYpSaDG9Db+s+K1mkdjegUtWAHsDJHw1eNi4qfNjYe4hquUaZPdNZy2HHAmpzRdHvUGiJ4uQmJYc+L67to6dtQ0EB4bhlDUBFRv2NhawvnQD9dIe/dkprTeoANRgr+yguHkLxbx0A8m7y8EyTI/EVbpeZPGZHCovx2KK1C4LxYRx2OxueHxRSsmDCAQdyJNBeULjOHv5A2SYcUrJZTK7eV34FYmFqDUY5zg4GU66fbTLx+nB2MRpeKhVFItZ6dfWrTvslK7RFELuwHN/4rM4de4KGW1N127ISWvSrSQSsmoG5EzyLeSz6ZRW4VQkfco0WLfluFAxGka6o+o5FFIb2FiYo0a0iiw1MrfTRQ2CTM/vx/D4MBkvUK22EOvxYXBklHWA+S0ncOvLX+I3D2JiahgrC4u6EWCazGJwdBo799/C9vo91R6ymST81PDspLQyTbhI5lCtNvjudpTze3yHHGLUzoOiFRYKyOWF2dW0a0d2JpWDfUQTlI0CZVfbsJ6vUaFh+VFVCIWD/KZ1ZQi66jhM5kWJwE4GqWOA5jRpncJaaeHevTntTvPQb4vxe3yu373/9sN/w4JSdBnCEXznj/zMP2Dj95qPv28cJzr6axoDasefQ36PhBMcJ1gnQ/wZRtqGEDLToSNNOcJRBpQj8QFEB0dIFBzkHdKABOKP4Q8CmjDsDVj3hrHS46/+ycP+ALLam258sKv0YvgTN8ljJ6RRi/3XDyNeqxw09Y4ILXvD7QDy2GmUsqgxQTvJtwN17FCqjk+eI9Gx0qJhxnUuvt+N/sEhjJy5DJusLhUJmsTPRqImK5NzbPjz86tYerBEbSCDzM4mbM0SfJT4ZWWuHN2YJyFJJzaQ290kAaZkl81SetxjfHKKFls0pcO6ea6BrZqBg8S/5QghlyvATyIgRLtaEaZSQCm5id2tBNYXHmLx+ueQT67BRYm0vy9AYutEMrWHak7OBC6QyLVQIoHxkeAPDM+gRGm2UZddSeWAfxI2YQrUiGSL7no1rzOcRIKVKY82EvU4JWqHTVbqprG2vERieYeMIwMPmY7szEp5lVJvS5lAmHmXvvB220G+wCYnZ0zUKnp4j8yqqTflDAISReZJ6tKtu6tkjIMYO/deStsk5tk0v4YxI0mZCr+V7sMlV4bR/ZPaMlW1ToYgjKBGqVpmJlHipr2NUrutRbtyktrLMjW1+1h58DaZ8hZ8/gCZWVg1M9kqwkHtYHdrC9tba4hGYxiJe7F69w3k5cgE5s3WKuPNL76KpYeL6Ke2kNu9R0l/GRESaGO6rDFLSiZyyOlyFZmKSsLuIlFPUniQLTXKLEPpChSmFCRDkgFj0Shk/EEG0jN8X9EQXNQI5JwMWaAm+x7JeJHb6dNvEomGEWCdcwijJQOWbdKFmUi8Qu5TmZROL5bJBFL/mZ9fuX/74Zelegu02ndh4J99tXyKXPWh+bgPVTnfBY76Pym8QWose34GVhJ9Nv4N6VrQGVbu31VepH+VMpIS5oNPLXRe5jp/5T/8Mk499V70TpwyXFVDEIgWQFj8wYIyiIN4DmDZCbGXVA2v0lWl72Q6GzkXD8adQPwZ+bMgjdnwY9nK9MtOH52E/Em+jfg3mA6v7+x9H8e+I6OQM3XLmTSW7r6N0+95iTEe5EXib7KhipWbhFNO0xImkU1nkNxN6ECxSPU3Xv8KpTkPnnvvM9jZTKBBqVH25l9ZfICdhRsYGxtXKTK1u6jdQW2bj9IiCandj9GnPoAPfeITJEBNMpMs6mQW1aKcREYpXoiJzaXaRa6YRr5sg8vu1HOO6+U0Cfg2PML0204dz5BpiEtzb8MW6SNTyWPl4Q0k0gX0DF/E5QtPY/7hLeRqLUyNjeLm659HSaZpeoOwk2A3SNinpmdRYjqpvQ2UCzl+J+mycMHrqKqkGfBHtM9emCRpE7JkVi1+Cxtk3IHSqcvLcHIKmOzAKmsr7CR+Mh21F9GeIb6DbPOQQbMkh8+X0XZHER04A3+kH/XiOqr5FL9HXWcSyVhFnRqDjG3wg+tXkSm4sh2InQxSBuQFwtDE3biSvfN7SV+8SNNCZGXaasvuo6I3CHd8Gpdf/AjGJ8bwxhd+G5sPrrMyVvk+ZJBk2vJtHP5BxAbHJDWkU+tMs4GhgQG0ilvIZXZYh4y45bxmOYlNmIMspJOpqNKtJRltgdqZ5Ec0MuZFZkxJd6AQc5lm7GQZSg2WLifxJ3VZ1mzISmdZrNduMiy1KAf9CXPyMk0PmWyFjNAZ8FCbcyEc7dEN+RKpXeajrbPYZDvtUDDwsX/5y7/2eS0corM2f9Pjn79W/T65GE8n40kI0OP9CMGTj2/547N+Bd6bwYQOG7eHP4/h3fRkQufFnwjas3IYDMF43AcrkWxb/LXf+ve4+L6XERse10EoSdmIzkz3GEMw8v1oSLgjeVZibyR++M6A2gnj2A8meThwF1jhhEXI9ahkb+Hx5d4ZRpqXcX0nWHGKT+kucLAR7VLSLpO4jZ09T85K0kc/4o3NjHmTdyETyOaRSWVRK1dRoLQ/PjLM+xrW7t+nZnADlz7yrRg+fRHrSysop7cx99qXkN6aw7PPP48LT7+PDTeDt9/4gvbF57c2UaQUW2Wjz5bd6B0/g/7hSXhk3GLAp+n1ym6mgRCJdgXJlQXSrTQz7cT2dorS7xpCXi8l/hE9GCcQiaB/Ygo2Etq3vvIqSv44RgdDSC68gc21ZZSalDyD/dhZewCnJ6AzqEZ73PBH40hnCshl91AsUSPgtxIi6iJhpwqhA8C9vUEyqwayqSTtHQhRYk3tbOusI53mKNNn5XxpMrSGEsaW9oXrQDDrl0x7rtNNpkDLgLzMhmpQmpZtGLwBMoSeCa0r9YYc/CNnwMnkiKJKvBKX09FCoSDMr8KvwT8ySZfXqd01On1ViL9+UYJ5V5AJGCfTCYOgK7XlpqzvYHm3HWSA/MQuGSRvlOhZtAthLpS867I4kMyB5S+7zMo4gywwbNBe1h8IAxCGI9XVOiyoxThlxpRmQoxomKw8zbYwGplVJeuDWEbMix6CJMxN6Dz/WmR2kk9hdFIvRdsRe/ErG9rJrDJJxMt2GwkEUSZDiA8PIBILM043BoaGsLa+qn7qZCbSxWTzeWK/8Su/kaGlQmLowsSvvlb9eyzdnzAf99FJaB5PdAy8k58DZ+OmdUANFcahI53+BELEaHE06qPPhMUk5LclIvs+DJJqZ+XYWV3QTe0uvPCy7mHUpIR2AOZH8sR4Dr3LEYZwXFI/Wp0OP2vqEq35bEBszau48d3V5vDLH4Pl2hlfZ14P58286cCRIqfFycxO4jTiEu2CUpiPDOHWa9qtERmfJXFzGZKewohUiNseNYKd9U0M9vexIQ6qlJbaS2JzeYkEo4xcuY3kXg6VYhKVvTnYKxU8/eHvwODZcyRADqzfvYHrv/ublPoYtxBDMoZn3v8xBPk9C5Q8ZXfPPOOwVVPwhkcwcuEZ7Y4RwuJzkZiQ/iT2dpXIeOpFJdDSVdJyxTB58WkE+2LwNbO4+tu/ic3dLAkGiXU9hVikRwn70hLzCTeGyThGT53D2efeCzk8ZvHmTczfvs46MwifrYy5a19k+oMI9w8jQ8Yj8+aDPYMYJvMZHosjPjSiUvvu8j3cuXYVayvL2mUk/qRLqN5wULr36FRJDxlFOrnHd2DmWZSy4Z6dZUv6px9Rilkkfgf9y7GgQgQDviCLh8SU3y8S6kM0Sik4sYm9nS09e9pHRphKJ5DLFyhdC/GkEebDqxBX+XIiccs9Lfkk90ZbE97gkFPGeF8pyylnwitIrOWTUIMD8+cUN2omSvgZrwyu672sFeGzxC5apeRfV1bXachsGDHcbvqhphCK9iMa68H41KQuDt2gpri3s0ymKwf1CHNgetRwhEnJmhTNpeSNDEAWpkn9lpljssrbRQcP9bOg34s6maNszS37XQkTGR4Z0bKQSQLSzUct4f7n/tPvnWN0+5C4uzDxL16vv0YC8F7zcR+HiCJx9PmRoD+tcJ2lrBZH4zP8GLZSGY2KtO/Nup7wtYRIHUOHf7k1Hs288M9Ftfz+G7+n+/TPPv2ibtMsexpZwRSaoUM2BmglDUiunUT3JBwPznc7EsTyorljY2rZpPkdC6jQcjffSSAN03iWiYcGjDSNhn8YB8/i5Vga78AQZDGazN+3+VzYfvMrcPjD6J08y2glA2ZGaKy6IbGJui9nH4sEWStWdEfScCiI8ZlJahh5bC3NY33+NsqZDV2p2nDEMf3CB5SAlNbXEHbJ9NTbJEgVxKafQfzMs9pl4KWE6veTIBWzeHD1K9iiMtA/EEVil1K5z4l8sYhyiUwkGCWxJXNgHnLpVVSpPXjDwxiYuUCGxhKrJZCYv4Z8Yhdbuxtwez0kOBH9Rm5HA/mKg9rjRfTPvgezz1wiu2lg4fVXsce8hWYu4dSZGWBvHptbOcQnZjE1QoKeyMEZmUB0cBTxkTiZUh6JzT2EfW3s3buK61dfwdhwHKVcBtu7KTJNWV3Nd6HkLOMBOpWS2muTX9RBxiCrq2WLFRmElS4lIdykoaphyGaAdTJL2Y/HScYsC+2kq6VYzNEf0BfvIxFuIZ/JQhaqMUIyogbdSFTNLhsRmCRO0SSMOmN+RxrZOM5GghztG8HQ6Cia1HJkh1enjwxJKhzzsLuxQOa/yu/XwPDkDLyytXhygwyORJiMv5zPaDeYbEgo3Tz+YEBnhpXl9LKAH21fDB/6xI+R6Z5HoSLTQj0ort7Hza/8G10IJ1NEJUcyPVSOTxWGIGc9C1uQqra7k9ABZpmOLBwz5PUhRH+1GjU41oV+aqbS/SyHLMmAtIwxbG3xW8tYlMvxq7/57z//5xj9PrqDyiZeeaXtzLua/4CVQkZfvjEwidJBNTNxzIJf1rwXQiXBdEBWpA1KAb6Az+gfFH/7xMcgYJZf42oYddercRFjhRIPMn6w/PbXEO0dQHRghFZG3NIg1DBuDWdEdhi0Emt1MvNoRmwaiUstHhn+AJKW/Mmd5NAKc0I4Qt1oNI80FnNhzs0/QsMfxjvFqcYsz6MwwhqQ/mUhIklS4BariWxkJt0URtyGPys+Ve1J1BokanZ+w3QyQyJYosRMbYFahtvr1lXJw9NTmL10GadOz2CKRmYR7S4twMYG7ohGEKbEPjZ9DtGhCciBMantXSwuL6Pe9pJBycEwFcT1vIIxDJHQ9vaFMDMzpFtbF7MZ2Ot5eG1F+F0lOGoFVLPrOg2ylttEbuUmCVcLgYgPgwODJDQNSu+yXUKZRLnNtCOo59Mo7S1h8a2v4PZrX8Tyg+sopLawvr6LppMSeHQILadssdyGg5pKzyg1HFmJXWI8NBStUcoXSYT2kEpkMTB5CVNnL+shONmUHGBT04Vxp55+GS98y5/WqZZN1sfesTO49MwHMXvqFKVx5ofSsay/gHQluf06HTQcilBIl+4dCjP8DtINarPJDKKqdltJl0i2SMYoAg/t+qjFDE9d0RPQZLV2u1FRxiJdSdL9Je1ItAOBfGcZ+O0ZOoUPf+rP4aOf/tOYPH0FjsAYxi58CE+9+DJSu1vYWluiVtJDZiT7EhljKDK1Ndo/hslTs8im91Qjku3l7U5qQt4Yzl+8oiu15Qzz2OgFTF38KJYXV+Dr70dwMI5xSvK7C/eRze5S06DmJmMIUq/4+jI4LjOPQpEQShQyZHtsYYbSZSZ1UMaWZPtzkW/cfH8PNQXZKrtE4c/HcpbzNWRNhAgupAO//PDuwlV9YRMnt5JvQvzq69WnWBhvSZEozX0MdMuAJ8Q7aRPibvwxXhplBHyys+KLOri6uoY8G/3gCIl3JAi3qIykhKyvvFLl1eiNMJ04nK5UdwNCREUaeu0//zNMX3oP+idn2YBIUlW9NYkiPVkV46T8n/hOaiWhrJDG9ahXY0zBghB1pqWejK4ia6qq5Uumeur1pHxIErTWC93Vh4S17gm5dhJ1wX5Mlr1GdNjPUUic0pXToKS5NX9f+7dHzl3UvXckfmFKR6GD5XSTE4y31jbYEBuYOkMC16K6Lu9DSVVnf0h+2ZBV06E6f/PLr2F7I6d75Jy7OKsnZ+3sZrAh+05VNyl5z6CXBKe8vYDY0AB6KK3LbBTpb5fdP31uN/Y21pDZ3UE46MXgUFzzX8wXsL25QCblxtR5agmtEt74nf+EVNmBkeFB5NbvYX5hDsVyDvlcCzPn3otLT18EKBGn1t/G3uoGsvkSKoWSbtddbcriOB8KdVm4JkeK7kKO+ozGoiynGiosm0ImQalftkxwq5Rs9wVRTS+gToZULrbJjHpw4YU/gaZ3ku/vQNRfg51EbOD0U/ouMXcZO3dfx403Xqc2sYACGVSARE3245Fpq/lcGonUthJNaZYRMqhwjITV50W9kkKiAJw6/yxSew9RoVbmiwySiQ2QQG4g4o8hv72Ive01EtcsvwGlcWX60k/fQKXWxke+5yfwgc/+GfT0xpBc28FXfue3lTnZGX/YJ6fmLarGEYs4sHb/DZYvtYVWBU5vEAPDY7r4T7b7kEVu0m21tbWjGxE26iTQgSBCPWOAd1QZ5af+h+/F8vo2Iijgy7/6t5FIPNCzuNdWtpHJFM16bDCtnngPMuk8BQ1dT6ZbVZBbwNFsIuj2otpuINwb0a4oYQ6iIYn21E+mI91G5XJRNg553+d/+9VDDKGrIZj4zI/+L59mcX9S7qXcLXOYUFikxJACnwTK2R/rV9yFJvFH/oVQMB0ZzNtcXsXv/Jt/ibe+8iU9mjFfoBrocuu8Zi8bjfSxSjBrT3QG1meNqENSVyhx4j8rU6WUxe7yQz0P1h+OKDE68Cme5L8j7BFY73Rg1NY0hyFu6k6jdHffn2n0YuTdeDTs1FrfyrQ30xLdRf0c+RWoi9xK94Lp33A5DCuE9imrheHX+L4nhVAv2vBRyaOW2YE3EoY3HGUbFCIipc3ytuLRuCQmMgOKdbViFVsrm0q0w71RfSd5XSHSKqGSGeugqvhnY3ZRq3hw/RV4qGOMnDmPSB+JUSKh0xmfes8L8McoHERdOh9/+PwzcMrUUxLPcrnOEMJk7fAGAyS2UWoaIRTJiNLZEoo2F3omTiNGhlJrU1LMp0jkHlJ6dsHhDmJ9ZQHlghysYicB88Dn74VssyFjIaODQxRKxtE7fBqe3kn8ie/8fozNnkU85oKtkcXwgA/ve98VRH0uLL79JaQ376BBbaSaWyMD2cLIyCAlUhtOn5nCs+/9AAZHJxjXCJr1lk6H3Z2/xTCLKKWSyBZqeDC3jo11Eq5aE16nn4ROZl1tkKmlUOU3yGT2kM3tUWtKsyDloPgAQtE4453FMOv1+sYyy7ii754v16hlZKmRMAy1JlkZPTRyCoGecT0IR8bUgsGwfn3ZeE63zHC6qU2cQ2jiWfjjY9jbzTLdGlZuvoLkyj1SziCGZp/FwOgZtD1xHfyv5HeQ2FlAjflrqgbSgp8aX5tfJZ/LIp/PqjajXWIk3i0ZTK8XKeVTC2M+M5kalm+9hQdXfwvl1DI1tCDGxkaY9h7bqKF1ijAqYUXaL8mZBhW2Xck405BuNSf9iQAiXW6y+lq2rJADe6TuioAps7FkLINVr1Hva//llZsrfNkDnFz7vwnxq1cr/4SN+UfMxxMhDdi4WsVmEBDL/iRYXi0/xsfrhJA9kY4F/KU/+bNTwnjtN/8jvvbf/gMSe0ld9NSwe+AJxdA3NIHJs2cxSWlzZGJMJTIZlOOX1sqs0iYrhiYpGeC/3EoqcpLVzsocth7ewalnX6KE0sfKa/RTGlk0Mnx8DcIBTnxf9X84TKc/zYr+dqLTv+pHxi2xX24sMA0nzyela0LSMtIQonzgr8lwR/MrRFvsDCYgaZjXY/FLYCGw/B68imbVoIS6cvcWhs5coKQZ0+4BZVMdYxBGLAZzdlMqW19cw/LDVUzLSuWxAUro1BBMlc1KUdk3f1r8KZH47/L79Pb3oeGJkKhVKKH26YpUOU9gc30L9cS8MpOp5z5IaZaxMJzMFJNpnS4SM5nVImsBZFM8pyxwouRrI9FskyjL5nj0CAeJ/yu/+W8xOj6DAOPe3lgi8ZCDV0qIxIcoyfbCbZf9bwIUUKKQQ+gXl5axsZclMZ9Cy+5FH5lVf6+H9cqNuZt3UU2uIeAhAeJzxOvF7Vu3MXvpKURHTyFfCyE6MIRoWLaVTiLaG0Q5mYTfWUciU6BdCrffeEM33qvl80jSLjQ4TFrXQiG5Q0FmC4FwWDWeTCarYzQyXrC7vYswpX7Z5K/ZqrI99FJitpN5FJErtfUwmnY9r/32LRLy+OhFxMjUIoP9LCcyio1F1MtZHZNoy4gNmU2b+R+euoi13SJOP/1hBChptxjH1u3P6ZYgjtAVDExfQd9gH/zUCG69/htIrX1F11y0HTbd7VRnE7JdWvVMiLmMFUnXnBB1IfByGI/s0UTODbe3XyV4v7uETGKdAgS1EDKFDL+j1GtZ65GnluHz+1nucTKKJBm4tF3WfdYpGVD2UzAQxkAeT+Y4xGphp6ZD7YDvI2shpIoPDw9jZ2/nxu/+l999WjPWga6GYOK7fuRn/1d+uUHz8Rg6iYV8X/nIRt+7cf8oiIthrLvDIKk58MMf7VJh4y2Xarj2hf9IdXNN52jL6li3vQZnvaDTFHdWlrEyt4TV5U0kkzk2ZOlr9LCRyKIVflYru0JQGa+VstPjweb8bR1H6B0aVwYh/aVG+vJOklN5kgisUIdh+THkdfFl+Tvsfz8+Gv5ItTVdToIQXlJJ8apPxo1crT/LxTAC42p9G3mS8hQJWa/7/g5jP08WOu87YPiTOMWdb2sjQxCJdmUDo6dOmekY2oEVp8Yr/8qUyIAddl1Qlk6mSQzjlNqD/CSiDRjxC+TdJC6pTmpjc+tJXjZqgB5Z2NRo6572ThJt4Zv2RpnS9DqZeQ8iAxPqrm8uDKVubGkhUxtlPrsn4IMrILNy+J1ZrzTDJHp69CIJyuKd6/D1DiM2fgrj5y4hNjSGoZmL6Dt1nuH6sJaswD9+BgOnLzC8E+mdHbiYfn53AYWsbOPswsqDh3j1c6+S0I7h6Q99COGhWUxceB7B3nGMnn4GPaPn0XKHQJKljEMGNKVLxeELA/4Iqt4YWq4wmeUw/MPTePoD34qnPvwyzj91BZGAF0usry5K8N/23T+Ep17+FC48+wFEhk5heOQM39NDAp1FND6MYFgOCErA6QhQc4krM4iPXSQxBPOaogbRR4bC9Gp55CuUzKXTxOHRcxtSuyvK8EPMc+/ghDLftbVFNIpbyGzPY2ftPop7y8gllvl97BgZPoVaIYXt1duIOvk9syss7xxcbo9q8OFwjxJuOftBus6EVtSoHYhkL4vn5EB8YehSd4UfOPhNbM0ctYUc61lTx3GS1JYKhQLfsUXthNoftaUmmaMMYBdpL89OMgAZo5Ippy6m4RBBQzQFD+1Zf5Tx8L1k07uGzO5iehGWQSqZ+/erS8u/JbWhE12GQPzbV9rBprv5d9kwDQp/AvYb+z60SRu3hOV+2M9haIhDfsyrOsgNa4a48yNvra7gztXPo0w1U1a3Gk2ehtSd315VzXJ2F3vLc2zUNzB//y62NjZQYOUTwuGVJex+Sm5uJxuykDSlBGQEbizf+xqC1Ax6BoaNbhNx0vStjOynRiNQxyOQorL8H7z74fc7gNoowXuMP82IXI17ybNhTKj/TiOQeDoIsv4duBo3lr3hZvx0wMzH0TxZ98q0ZVUrG5Nsl5DZ28LwqdOkvvsFx9+D8tBf/ggjFqlQNoSTVaVhmQ9OYmh8CzOcpilF01SJkeI+br1xC+lMCcPTE7ofke6XJFIf09cFSzUSmUIO7kg/AtFeHdiWOKTxS9eTSLoyNipETZKhzsirMG/JJcuTGSONRIhCxsrda3p+wth5Es6AnxpolEyoh5KDCy3WpVq5BAcJ3Pb6HhYfLiE8MIozz7xA6XmGTGoII+P9CAcDGJk5Cy/zUipV0KC0a5eTuKJB1Ft2ZHNlzUsg6EFJhBsSSll9W6vKfjyyHqGJgNdNYtZCvupAjsZBTUDK6fa1t8nUooiOnEMzMoWZZ5+iuxs2X4iFRg2BwtDO5goGJ6fZLmR1doIFL/v51LC1k0ah4cD47CzcZG6u0CCJYZTS90O0GzlkdhawuzGPWoVl6aDkXivxezl0W4dsdo/+NvkBKxSygJ5IHPGeQUR7RjA+9QyZyyDKuTXsLH0J5cwKy7dCPi7Hm9pVAxDCK6fXyZhfb6xPhTrZWVXWXMgqcJ3hRCNjHy63Q1dty8QRWVUtx1rKbq/yTaV+yIFI5B2sQ0GWVUO7iqTMxE16F2RbDlmgJrNhpItSNF4HGYL0CEhN88hRqMyPxCN1Q+KJRWL/5O0bN9+UOtiJLkMgPv1jP/MeluFju4uOg19LmhgD7hMOw0o/glwN2+M40DakkYo/NlKTGBpzoN14+PZ1Eu7rrBh5ShNk++LMBMwk2L4pFVD997ht1BwaVHkzSGytYv7uXdx86zbm7i1iL5HVsKIuyuwH2RdGCMba3FuqHUR6B3V2xkGsHTj0eMTNetHHQN/H8qbGuLHKyoJVfpa9kRcDBuEUGExBCJlq12bUVpyHTEd8ZpSGX+tqPZg4Nsi9/20kKvFMI/80Ut6V7A6a1Sx6RiZVcjN9EBLOMoatdP+IwCaam1+OPBQqLd+Xkcm0wYN80rAuiF8XW+TK3YdIpHJk6mQkYT/9s5EzX9IdJFuO1JLrJAg1hAbHVeOTRWECyY8MfEs3gcLImJGW/hH8EU2hTX91Wc3MOuNkPRiePQWZmSmvLxvZ1WWGEMvb6XHqlNlcMqN159yViyjKfPdgBC6vn8wiSErVj96eCJq5JHriEUR7Y7CR2G2uJ6mx2BEhY/BSS1Epl2nLvHiZ4ioDt0K0ZCGWj1JOvVbRxXYhnx87Cysk9JsYGB5GXzyOzZV5bK0lKAQVqBHsoFFOI7m9oaura9UU+kemWdebGBidwcTMBYwwDytLd9EQTck/jKIc0J/aUWEqW8wjRk2gJ0rmQE2HmSSRFonaT4btYX7s2s8vmpwwsmAozLL3sL2MU5PpJYP1Ip3aRr2ySyaWRrW8y3aaMlYgM0yxQMbCcpTZP2Ini9ZCITm3OA4X65AclC9Gp7/yT8i2XFstEn9qeKIdCIEXWqAnmsmUZGmn+m3IVFhuIhgItBtKtEJ+z5CH2iDD6Ol7HqOLSCpuvVbX/aVKZPANMiSP24tof/xvvvn617Y1kg50GQLx2b/wc59ho/y4+fhYGERC70xjQO2l/I0nve7TTctYt0IA1Oxb7/uRxiwbed167QvYofQv0oAQA0atFUcCyVWeWRd4NWKQD+loN1hB6b/Myr+7gc2leWwuLyOdTEk3LAlMhAyghtT6EvrGTpFI9ajEYmtLxSSs/FsZk6s+i2gvdqb9OzIEyV3nVfJ84P/g/TvjMIm+3kv58c5K75A/dVFj3BuS77696XXfD38Op2f4M13F0bhqXpkH9WeEsSC5l6kaHjLWxPoKiaQfvmifhhAab8XYCY1HrloExvvLGgK1U9MZht/TdHN65Xziho4LjIzL8ZxeutKNZS5/ss99YuEhbF4SzoEhhhCmJBqCwTSki8rSmKzSN97MMEbq/OXFa69jd1MO1PdiaHJGV1LL/HUhmsJSRFIOhwJIb+2iSKIzfea0Dox7ScwFsg9RYiuhG7Y1KGVn1tbQdEXh9nl1m4pStYae3gi81AiEaJX5LDQqxDjlTOgqNQQhaEL8/E5qX6y/oj0ktjeRJQPqGRxE/9QkgpEICaMLQ+OjmD49TSndr7OWyLXQruUwOjVNbeoCwj1jeOb93wY7GUoxm0KrlmfcTeyRcWSTyxQm6iyfNqKDZ/GBT/wpXLxygUyxwndkO6BGYXf4VPPKZZMsJSfyuYRO4ZTZWxWmk92T87Dvo5heRj69ptuCCNGXA4Tk/GTZRVQGnmVPIunWkbGatk2+ZQOR2DiCwV4U8kkdo1EGTyPSvRBp0e7kXjQm+Ya6AI3fQVdOy7ciYxDCLmsOJKxok8IU9NhVGic9G9uOA1Xmt0amLXVA1kBIV5FMeS5S65BakEolC//tN37rL+tHPIIuQyC+60d+7i+z0C8axOCwOQmGm9GorGamX82E3NHHoT+14eUok9B4Dj04WPlquPnF30GCqrAsTDEC0cls1coQ5Mof48/woikxDlnc45RRy1oR+eSW7r754MZNPLxzHxu8l7nLkYExhHrjOpYgpyZpHPIj0Bcz0jx0rzCJu2Vt3h6D2DPsfjme6KnTj9wbz2qvf0IkO5lRx/2RCC2bTiPQe/NB70nYlWDu/xkuhh/TI3GQJ7mKvWxP4KZEugJffFC3u5aBZg3T4e/Av1p3wGA2Ot5wzMX4ftKwC9kiv9E8evt7MEHiJwxboGUhu5K2m9icv4/A4BSCYTlUXUJLmhIJNQSTGcijlYp1r17EQq70F3DbsXjrTQT6xhDtG2I4Q1rXRV6UmKWLqkwiJNtPSL+4aJo6352EUNIQxlFIpCl0bPBeuqrIkLwREuAE5udX0D/Qi5GxEcmWpitdI3b6czkojTO8dnEx/26qRV6XTadCbu0kkM8bRN4pB+7Qr6zedQd9aAepZTFclcRaxhwccGFnexvDl96H8XOyaK+JrUwJOTLUvY1l7UJxk5HIoUSxWJ/mncI/Kk0XcuhBMNpLIurXab1Om6ycrvEdZfyupDObpBuoUsqxfUjRNlAtpdGqZCilZ1ApUgsw859K7/DbUBMnAxDJv0ZmIG6yaE6usi11qVLE3t46tYoK80kCTmIuxL5BP8rERbInERfmoZqTMApeRdmTfMsXFQ1IVkAb2oNhpDx0LyZhEspMHCjJIDI1BDnIX7qIhPEkE0nm1RjIbjWbb6QS6V/WinAEXYZAfNeP/tz/i+XdYz4egtW4T4IQ5ANIozww2vo6II/yUeVPWofxLA3TcpS4xIESRyaFt77428jtbPNjagjDr/4Z3oR6i51hceAm0Vj2Ul9YP9gIWFlaVVSzCeQS26zAWWxuJrC3y4pdJpGhR2EMuneKRYT3Uz0JR+wtrx1GLgcwLDvLZ7+c9mEGtPyZhFP+1O6QD+NHgneaoxArNVIWUi5ixK/am3HrvxU//+jBeu74UYhbcm2FxKVHV5xKF4/V1dfp7xAkQbM49X3Fm2UEZnBpuBlqcktv30FqbwsDE+Mk0nHtchC/2s1E4ljL7FFCXUPf1DkddNY6qHGZeZc0rEjFTn8PG4FcPYxv4+1r8A6MI9I/oBKtBSEi8n7CILxkfrLoSvYqleNCpe7JbBk5FKdaKpLQOCiRuhEb6EfvQBhlarVOJuDRwUyGdRsahbUxm7H2gvWSRFE0BJ+P7o0KFufmKd3acPbsOZ1KK51o8noe+ttd39BFfZGwHw1qMu0qY6qkcf/1r2InLVtBuJDavIe7b74FOTG4llqGJyxjLIP63R3kSr7QEHrivQi7skiuzqNUdyE+MgU3CbJ0wdXreTYFxkUC7vGSAfIlqjVZVVxkOymrdiTMrFqqMPuyH1CRmkFeu5iEwck4gXQD1SWuZl2Zg4wTyHTPZqNKP9SqmA8h9lIGPmp5celeY1jxK1eZFiragWgL8gWCwSC8bi+ZpJypIO4eZQi6jxOfpfxkG2yvMHLSimK5BBvLKxKLaRq5nGg8eaMbivHq/koO26+l9tK/ox/lCL7pGcIvv9WOOlut/918fFewGqD86dRFaWX7Rp5Ntd20k4vVVC2YThqP3Ik0sbOxhluvv4p8JqEVTN0MT/xRb4cgUooSBrlqMxZ1VK56q/5ljxVhEHq6F6We5NYaVubuYnXuIdaXVyFH6tmdbqrPYfj8MuYgUqCIRkaOjXfVO31+PCw/crXMydgvww6j9kcMHY74EXOYcYn1gR+1Og7T3upQEUnZAMPIr8ShTybMiFSyqlVJaNbhoVTpjvYYEpf6EcP41FgWBiRWZW4nZMgYvzAYu0wP3VxZ1p097fAgQInWG/BRIjRYvcQhzD25tkSJ2oue4XESDSOskXNCKI5hQXPI5RDEzui+aiG5dBdVl08HiWUGi7qbebWIjkifMsWzrARPJFPofjjSLeIJuDEoJ4e5G5ToWX/IxHricQyPDpIZ+NEWbYLxiCQs0HM3mLYQMsmInfHa+Y653U2dEDEyc1o1ERkPkbonxFPGGwJkRA2+n2yVLYymUSGRy+wiv7uKLdliO7OJUnIX0SC1kGYVeUrt/kHRsGzI7Kwz7y24A6MYOX0JE1NjqGRXkciVEAiEsXz/OhnOEhXqHN+Vdd8fJlFl2VIbUy1A80F22BDCbgwYy+CvbM0tB+ALkyiWCiyPKt9QpHCpXUaZiZHpo1JuUp6y+6udzFV2PxU/TZahTDuVdiuSfjgU0hXWwhhE2JC9qIosF+lKkq0rhBlYeZJvY2ygB/hkEJ/5kFXJTq+shPehwvwkUymd5STTn2VVt5znzHT+38m91F39IEfwTc8QvudHf/ajLNLvPanBWtBG8Rh3OsqP8XecJhzA8EbDHzOM9SxzlqUaSeMppVPYWrqv0rwsxxfpRdI3mAP906dclaTpjwFx0s216CjuIp0YBEcyJQ2wqe4OGg9VXI+dFbxWQIaNcX1+HnOUTufIIDZ39lBt0h9VfO0+YCUyCIjGpFerTB5dLmJvmZNgxHQSNM6O91Kc4FVjl1cz74/7MSKx8tlmgzucX96LvdiJH/5JN9C+D7kx/UtDquVzKFF7cwbJNHV2D6U6cdwPINBAxu0RGCkc/GmaQhxJNGQV8fLDBVx86gqkA8/ldsIvs5LYyGWgWLiBo1nDLplGdHgCbn9IGZKV2vEULUZ3GOpP0iWhBqXf/N460qUaJs6ehRwNKoTGIjbiW64i/UrAKqVPEhIS7hKiEaZPwiQn74n06YuEUaw1SXS82m9tJ/GRLIiQoV0nklfG42C6QhiF4It2LNpBemNF45Ypr/Je0nWiYwuMQ76gzOnPpTOQg2qalToFmCVsrq/qXly9PSESfJZJmJK1Q/rY2V4Ke6hRT4iOXMDI7BR8wUHEh2d0m2qZ3bSxsICsnEtcrSG58RDN3Apa5SSrSwM5WYXtp3ZCwUx2Nq3VC3q4jG6vXadA0JABXmoR/G4yhVTs6iyH2dNPoZfMsNms6PYj0ucfCkV0Ro9I9bLdtAymx/sGdLxBFum5PGRWOWOj0WZdNqlrUCOp6kC2MFCZUaSaAwtSmIx2sTHtzm+k3U0sJT/rkJwlVCS9kFlpouHJlFVZoSyDy8I0ZLqv+G/a8DPpPRKZE/BNzxC+60d/7rtZ7V+WeylgoyG8WzCc/nXAfLDiPDFesRJ7dTIomywqi/dEcenKFZx/5gX0spE4WInl4JBmvUIiJGMKRuM6DBl6ZBTSgkRTEGYglYZG4xbQzk6V3OjmYBy8SFcK5S2qm4y7mkU+sYntlSU2umXdnbNaZYWkROYUFZoVVRqzsarWTEuuHe+oxnihx0ACWsZCR5hOawtHotT09c7yLKlK4zDuDrzz3nwQAiSw8imtRHwqQxB7RqXEj3Hqr+WfRohTkVpUNkOpsrcPPtmYTKRY088B9CsYt0egSaqTkWe51RlBlAKXb9/Gg9v3KSHPoj8e0/nrPQP9enSkzPihKACKtShmd9EzfooxMO+M7GiZa5zmnz53+qHhj6Yu7+y1N3VMqelwY5iSuUieQohVehc/et9EnYRTdtuUWTciy8qh7o6WzKOXgVD6I8GROfcuEkiZ/CiSsnZrUIARQiYDoSIRC4yDWqScjW8lC8JSWxsIkcGGegcYpzobRI8+RCCqlqsIBCO6lqKSTaNRzqOnP0Zp/6xqE/nUrp4OF+mfwMj0c+gfmaA2EcLM8x+CNxxGan0TNkrQTVcAspNqtZzD1IX3ICqLMvnu559+DvHeITLgMZQr1HwqBeQLGTIDkfhZ/oxb6obLZVfpXQizdKEFvC5+OtlptYYiw1WrDCvCG//k+xV0thHLkF9PmKIwkhwZkSwuE+Ymm/LZW3VdOyJbcfh8ftYzu5aXEHIh6nIYjpSZlJUIIDV+C0vbkDLScua3DLp9yjjLZFi+kBzKI8xFJgnw22l3FBkCNS2Gy8zfnf/rWsgn4JueIXz2R3/ur7C0zpqPWsiPgjaoR0KbmRa8fj3FYf+PD38AmV5oD4QQZCUdnjyFsdkLKn34PCKps4qy0kkDlSYjlUOg6wmk1lrp0xipSbPi374Tb+Rf3lO0BlZXaYWy2N1BrcEhewc1SigmdrC9MI+Ht97GHM3q4iJy+bxKq+4AVdoApUA3GzXTNxgDfyRzCikHgwBZ5jA0QAeMnO1Db/mj4eQqzyfjIA196jDye3DVPLCoDBsDam/dm/EoE7BMB6T7TKZplvIZ9I6OqSYnjPmwRyPGgzwdNidCGjWdQoEAAiRurnYdYS8lx7UlpLeWsf7gNrYe3MPDt29g7v4d1ok4Rk6d0UauMPOql/205F7szHv9M/3QWPCQwC2+fR3B+CCi/cOGPysOuqtfyR/fVQigLMwTiV+Iu9QXkfJbLaPLRAY8lSnQXTebY9nI+INoZdLd4aVQIyxAuuik1KTeulj/Vh7eQ9/QEOwUOOxu1immIQOnkgdJV5hlMpFWwtgollCgwBIm89jaTWMvKwO01Dgoxc/P3SLBj8MVHEKhWEdsbBpDk6PYnJujpp1BQIg/8xaKxTF95jKZQp5axkM4w8MYPfd+FFsh1FteSv0eBKMhJZ52bz8++LHPYGv1Fgl0DqFIlARWtoGwU/qPwu0kgfUGEYv1o1TY0VXFcgZ2LluktiITO0hg2UZkW3IZrK5U8nCTuMv79w9dwLd95i+QKcWQTm1RCzcGgWXMpbe3R5mBjB9JuxaiL9NKZSqv2Ms3tdqYCJAulleU9EIYldAOG4UX0TCkLot/uZGttmU9gs1u+3xyN/mvJIaT0GUIP/pz/5Al6zcfjcZgmq8XFtGVq96r5ePj209XQ7QpychyIpEQPIjF+zB99gIuvedlXHj+/RieNvpZRRKTTbmqFUoirAASUiqQSCVW/q1kVd6yssBK0pL+YmEESs3pSjuRCEVtlSbrov7pcUlVLlNNTyObXMfG8kOsUN3e3tiE7LLZkBrHCi7dBtJIJG3pF6cSou8hyRlXseCvXg6uBzCY2iEYgU0jYQ6b47DiNd/TCme6KTOw7KUs5NIB8bnvzB/D75G0ailK6DuU0KcorVH6Ncu00xg/Aut6HPvvoQ/kv7yXzdhGgiSgyVUkVu5g+eENbCzcJVNYoQS9TEK4RqKTQabURLBnBGFKvtZ3FqOMzIzPMpaVfHtjBTz/zXTlqwth37p7ncJHH+LDo3QzhQth8vSn35TfVgizMEQl5A7pvnBSUq3rvXRpiTYq00lldpz49cvAM33LrppVCi4yO0sEB0OvZJUhk5Dxi+zeNsqFLHonWJ4k7LW6yeToKvFI+uQIuuo2Gg7oFhN7LI9cCZgcJxOhe41BTp8aw/byHIbOfQAzvJeVxX0z5yi4eNEsNTB76Tzi9C/MyBf0wxsi42mW4aGWk9grIJGr8f17EO2LIBwfwdAp2RH1DHJFHza38ogEbGQGQZ02KruzNtjeHA4/wqNX8NQHPoNZMpi1pRvahmTaqZxVHO6N6Xd1uiPKKIvptG657ZbxdL7/JPMaHjqDOze+hMT2imohUi5C/I3poSwFFbD47YTQk6lKt6UMOEvZiJH0RGvw8N5De9V+aGQ7FfHrEY2N7ywmIO/tdVMzqf3bdCL9iiZwAr6pGcI/v9oatdvbP2s+HoPV2MS8Gyi5kSD7xrqRW6NBCjERO8O2A/v+BUKojXnK1VqbEgwZhC9AlXgcU2cu4tylK5iZPYVIJMQwxqCXknf5kTtGI8TAyr9UIPNOf6nwG/lRY9rTj9RDZQ76RzLAPNjkPNoq1eD0NrZXFrBw9y5WHy5qt5Kowh4fVV5KuR4vJTxWRisfQqA1NUlA0tCL0V2g95q2QYDeDQ7y3Zl/+THi2Y9NHNTIw3FGYNgZ9vte5cEoIrU3ujfaKFPVz6UL6Kf0KV0l6u8kSBwmA1Kjdsc9C2HQg13sTfQjhZ0H1zH/4G2sb6yT0csgpXEcpPiTLUZE6pRzFPKFKgbHxnUrYyHGfHt6MxLrLJNDTMKC3NPNIe9EgpjbXESm3CaBOqsSpplZZe7GnZxO1kClWpHZKTodVfqxZVxLTgiTZxclTxk4lYFLJfaSXxIpORxeClKJkhJ3g6EIM9jb2uQ75qmZ9DF8gH5IioTjMEEJK5D6ape+dkq3crJcNZ9EKbOHrVQOA5MzCLpJJFm/nMEehJgP2Sn0zMULSO8sYvTycwhQ2pZUK8y3m/VSFDo7NRVZPFfNyxRbv3bPONimRi+cIROQlfseVOqUsOtVzN15Uw/7eUoOkYqMItIzhb7YEGqMJzx2EYOnX0K92sBbr/0GqqU9Pc+6SgYViA4g3j+DgdHzbBfjCPhcaFQT/B5k/GyrPfFRlMpFXHvtt5HfmoONjFDGTVwegwmKNiHlFKTUL1tUyBoOoQEyQC1laXXryTeWPcyElkiJyepk3btL0pGzD8IRXRMhRT84OMDwwnTrfy+xk7ivBXwCvqkZwmd/7GdfZvl9j/n4ROhscJY5CrURe9MYfg78WV07+7b7fkzQ2SBRUp0NjxbRMoirHV5WlsjAIAYnz2Hq3BWMzZyldBPXxqjL5KtlqrdljVukDiNGGjMd+TUkEPFiXfXChigtU5gRmQIrnrQkcZLzXmWKG6sdbLUSypkdSmbzWLh9C3O33sLy4gLSWaZJ39IAdd45JRfZa0VzzouxwEpuzcTMp28EJP8H5nAKxssZxmBI1q86mk7m9dCzSMr0x2tSmF/LgfjgMBtk3ST6hlun0RjMq8KIxjCSaoebi9Lkxd4WMss3ce2Nq0jms5S0ZU68fGlDqpZdTUXClrJ0oorNzS1Eh8cRHxpWImdFJ5dDZj/Rw3mTmGUrDJmNU9jbQTJVxPTlC7rC9sb1W2R2dvREw9pFIRGp5sd8yilb0oXToOQvq4opbTJfDu0OqtOrbOrm0i4RZkoYAjUJmdmi6dJdt1EhE1pfXNQFcX3MfyAW13eQwWbpYtJ9uAgrr8IoCuksamQeskWGaBvx/n6MTU4iSEUksbaBvbINMxSORkcHqFmtkXnlEJo8zXbQ1rMQ/HwX6dLyUwsTYimMNZMt6KB9NBaioNOEbLUhW3rLVt3VfI5pslw25uHuGdAZX/ViE6HYKILUIHZTebjCE9rltTP3O6gVFlhmVcbtRKj/HMYufgwXnvkApqbOoJDNYnXxbabZQvj/T95/B8mWpfdh4K8qva3M8r5ePW/ad09PT4/HzAAQAIIiBEeAbleiKFiKoZCJpYRGKFarCGm1oqg1scvYZWxIu1gRJEDCkuNdz3RPm9f9/HvlfWVmpfemsvb3+25mVVa9eq+7Z0b/dH9VJ++95557/Pl933fs4CxGJqm5UOvfr2XQKOzYGIKKWnWMiTXgr2mVNO9D2oyQTFHdZTZBhHZiHMoZ2XfHD3SqnKbm2pgT3zvagd++0xYYWkgohqBCaFX3f2dnZ0dngZ5KH2mG8Mt/9/f+XVb2l63BdOweRd0Kehr1NrYu6alrhBx6fejOXtgbh4QsPaRXnfrhfOO0SxpBGN2yBWlPfVVy/lMyCGFoYhrnn3geT3/ic3j6xU9h/uIVSnItZHa3WVmd/kRWHwfs5V83HgYPdmOVTEbPFq5j24kH7fVtmwHSqA/Z62Jl7Scw2sErCRR2NrCztoKd9U0UcgWbfUFuQCDQTCVVNUGF1j04CXLAUcGJUSkMC/DY/Y9E9OQwz5UmBWqGv8aYnD+ThjvhHbroeVYWac+Z1PoiYoNDCA3Ej3XLHSf6eKp9l5x3ymXlyJCnjkbiAb716jextbdDsNmzvX/6+zS7SKuPGTbBVQBhTIF5V6vmUSJoqy9c4Ca/HhfiqS/5UYiS6M59SqheP3zRYSy8exN7u3vQlhujY4MEcwI4vxUY+bU4TDNZ5BnrVXf6peqTpNBschfp9J5pMi0+a/WyzlQulyvOvHy6L6cTWHrzDdaPLVy6ds0OGKprg7ZO+3BEHka3k39qFdJadDj8cDyGzF4BAyPjDNOP5E4SnnbNFnoRqTE0O4MAw8vvLNmsrcHpeYJug8xK8/11Ypk0FuZnpYo7b72LAq+TZ2co9Q+iTQa8sZNAdGTQZj0F/QHmqxvjQzGrv4Pj02hkN/Hgxrdw7/rXbZbT2WsvIYg06/w7qGjgu1ahdO5DZPIFzD75efSHBsmMfMil1hnvHVQqGWSz1AJ3NlHMJ6npZZSxaDH/BOLq65emLU0rFhswLalNzdxPJqaFadIINEtJXUsqD9UJRztk/WD+6QwMrQMR31BmarxATNYZkA+bn9VqZfPVb3/vv1LePoo+2gzh773ynzBDzypTrRLS6No1Py4yn45+CEZOQarsjtmfEqZsjuKke36lK+2Fq2o0qiBqONrvpE2JyhuKYWyK6u34OJJbm2zkKTYGTcvTh6p8BHQBjNR3+XvIjyw0C8e5t6cO4EhKdBiGwzQcshWS/F5Mo92qUVrKopBYx/q9G1i4/haWFx4grWP+WpRiWDFDlPI0eKaVS/SJmaC8kNEfiX45IdOONx3bH5nkS9cnJ6yjP4ecMjl84k3vs5/xTSy+i7HZs5QmKZqKiemvkxVdt+beycCHidZWfko3H3weWuQ2cPut72BhbRHpQpKgkUcsQvXe5bG8sUFBA0xnMFYNvr+/ha1kEhee/LjtYmn5eAp1Y6Ewj9LJO8ZP/dtaxbv+7psI6PQxStHlXM5W+VLGNDBLplK4f3cFfkq0WlMgwGrtN21cQSu1tSWFpkiKoQYIWj5fwLQAH1ElnUyhXK8bGEvqVZYECWqZrQ2MnTuHuUuXqMG2rZtT4xAW206+dduBdWlSfNYpbloA1yDz0P5OXrcXYwN+FEoZBIenER8ds5lwATeQWLmNA38UYzNnEQkHrEuoUqohT0lZx8TuF3LI7ibQdpHBReO2zUYxr31+6pidn2Heuilh+6khha17avnBCloeMoqBAGbPzmGYwNr2RnHxhU9hZm4Uw1FqGWOXGd7TvJ4hc9A+SEAmUbLty4eGR3BQa6OYTeNjH/ssE1WlsLTJOJWMkZrQ1O4j02w5XUNkthp70dRULWhTOzVNnX/qLlJeGjNmRbCJBcxTL5lDNKSxkQCqDc3+Ylvz+fm9/GzZ0Zk+trl8Lv/l9dWNP7TMfQR9pBnCL/7d/+L/yspHdHLoZLNyQLjbkI4q6qPopPtekq0DfD2hqK33NARR149ec5Icvxx7/QrP9Sys0fa3NnnIw4odiLPS1bG5soJGJU9pw40nPv4yQmwINc2pLxYPF9PY9EcDDqd7yIklfwlIxgAsrqQOAlo3Cq/WoySLznvKLZQM+zqro6uo5PeQpNawfOc+Vh+sUkLKsMI7uy6qf7i7bF+JMGBjegXGh5vOKU58lt92VZ44b34oMn96b2gsj+XvoZEDJ/wjZwfYXl7G0Mx5EEX4WlqS86brpkvdOD5s33Ol5OlDE8n7bxJ0bqBQdgDC5wlTGg/zOwcI5FgxUbeCBkUFCsIQH0Fv5uxVjEyO2nx181RlwvdOoPzhv6WCZWvTF/WeRt0yS/dWcPsHb6CcWEWdAPfkC0/g9utv4oCgVKmUCJoZLN+8RUYQw+gUGZTXZd0VWpOiwWh1S0gAkeSvxWbqmvEHyCT8QQsrSAYSDIYQpnQvI20nl6ZUT2Cae/JpgpnT/eEwPCdeTsbo4lwt/dRu1Z9fKuYRHggz3dr9lRL/AUFe01mjYwiRMfkYp779Gtbuvovo9EX4QgMUgijtM07hkM/GPJR3OnzetokPRIz5ellXtcuLxXUg5IQtrYcaTmovh0SygA1qvNlSE6HRGUzNncfQ1Cy81BL9A2QIQ7Nk5C2MXf0ELl97lnGJsCz7cOmpJxAfjpOBxLG9+BZq9TauvvgZpruIVmPPBLh6zQF2lRL5mQlKkQgZHvNPbc4O02Fb0QC+FiHWySS0f1QwELDtONT41KXrkxYzHLNtznWiXZVak22spy00+KeZS7b+oN36p8sLq9+zzH0EfWQZwv/vB/Un+vv7/8POo5E1nvegbmV9HDmgctycRs47XnXvWPH6sNvH+eEQ3xNFD11QCxBcbazv4q1Xv4vszgKliD6buvoLf/c/wrOf+RlcuPYMpZozbDgRa5Sac63ZCcoEO9hDDZW+qHEYwzCPZS3YliPadMI8NPYNSZWc95JMCSPo329QVc+hktxAauU+NpfvYWdnBzp316YxBtigqQ7b1tAGAp3w+KNkK6jDjOKP/XXy5L3z5n2S+dE1DnX91lTbSrmCfKqAENVyLW7SAUT2vudP//qRV12fukZ07JngFDwg+G7eQTKZoBQMgoX2w/HDpQFW5nF3lboziKhcZ1w8lKYZttsbxuTZSxgeHbdTxxyeqrB5w+y3OPBHIFjKl7BwdxWNKt0RGAJkxJnF21h942t2xsY2QS8wNI5wfx3pzUVk9rYo8Qdx/vIlnH/iCiJxncgmwNKKW0nQ/ShTYld9sX12hGYM2+qG4mnha6487TUGUCwhub2LAwofozOzcPnC2Kd2YPEzQYT/SoCTM/atpGUNrOsMAW3oNxSPoI+amZvSu4Cy1KQUTfc6q1jhilE1KeAkVhcx/eTz1nVVyJXpv4QOD5mVFyF/AOVqGRXGY3Z2jGldQZAah0tbXlOD1qwkq/rUgnSoTjFbkTxiM8BGhkdx/uo5jIzFsXLnHewwnEBkAD4CuA6uJ/dBfGiIfpFJlvNIbN1BvZyj4JVHJrWNAIUxHXvp7SOj2VlkEbVNA1DbGxsfte3RlQ51r4mcQWZqYoEwy7wP8bi2uIDts6R1IXYkpsZoVI9YP+MjcbRZX/bVJulQDMTROtj2KLwoH1h2/+3S/aVlC+AR9JFlCL/yH/z+TzLjtMtppxpaOzqVzI1K439l6jYJC4mVQ7Kh3evnlMh142VuekgAqvN81clQ3tumhHIbbUoXE/PzeO4L/zb8lFpio9OYPHcJ0xeuYXh6nhUvQsCgClstqjYSgKjmsxKpsR9t76CoyHPnzkFqkQMEYkMW0a61pHs+Oo1Sg9sC+gbqpSx2N1ZtptLijdtYuScQytAdGyalTUmRLs20UPjypsc4P52gzXTcHJZP94Wom2nd59PpMBk95HSzOF+qi0T935plFR5koyawGJ+0MHtMpzwc6l4dOv7kPPv7Wti59TreeOMt5LMly0PmkjEApWqfwFUq5pBKJLC9voF0Ul1vbUTCIQtr7spTdnSjnTut+HbiY1flOy999KteoSZIibecLWN3O81SImM4qKOwfRftWgF71AbWFncRjA2glstgeGwSz37605i9dAkBgqRX619YNjUCkQYp91sErbbWFohBSCd0mEA3v1VvtChNgFSgJlojQwiEA2QyLniocWihlhNTx60NWtuTU1e0LYQGsJWMkLpCNHuGdRIuLwFPkjI1z3LNBvi18Z40EgVdL6RQzKUwpsN9qMVpB9AGgVN7Mbk8/Sik9nDrnUWCJSXqsRGEyMwig3FiObWdRgNuMg2bztnS1Ok28tSeiqUGLj39LGIE84FRagXefTx49f+L9VuvIb21QQm+hFa9bNt1+BnGzv3vYfPul7G58H0cML/cgRGMnX0KT7/4HLbWbiO3l2RcqfU0qqiVmUbmhbN7rAC8aZK/GIPqnzSDUqFIN9QCgnKjqbx1PvOPjFRdwDodLcL6ODA8gCbTq1XJmlRSpKagU+W0fb7qg2akNYPN31q7s+ZwnEfQR5Yh/PJ/8MrfZUa9qMySsarcuZc5jXrfPc7dB6EjYHPMaT72OjHqDZcRdxoj7TqOrHHxX9NRL1+5TM1gyvauv/L8i5g694S0cEqVlBooOYUHYpiaP8t3L+OZj3+Gqu5zmJg6w5rhtr7MSiHH+quFRmz05reCV0DOfTcuknS66q8FL3tWVs3qkOpvfed0I8lFQqGfzMFLtR/VHErpXSTW17CzsoZ0OoOapuFpERSlNkl6knKt+4DfG2sy/7uG5SCLQ+q9txgSKx0X9kbfdO675iGGYM/OtyJbpZzeQptSaXhYJ5dRQ3AyvYeceDh5Y76a7amkOFvkD7C3sYY3v/UtSrM5lHMFlHjNp7Mo5LX2Yw97iR0CTg0RNuhWq4VUKo/Zi0/ip3/pVzB69ryUBScPJNn2JER2iqK6DgQStWoF+wT/tYXruP7617B29w20K1m6dOHc05/EmatXbD8fnXsQo4AwceUSQcgPsCw21rawvryKuzdu4p03bthiqvGJMUcDYCBKtyYNOMDupFwzYLKZjAkBI2Q06g6pFPIIRONOvSC4qVtQf0fk1BWl0yuJnQxHA6PSCKqaHkptUu+0zYVmQAVZp22uvSRlbx/SiW0QgyngnLGFdLbthyobwf2AZbfJNHioWWliAMhEYqNDfE8mpSnTETJZpsWYSLWJrZ1dvPntf43dtU14YhNMEEGV+RELAkuv/RHB/Tq1kZtoF8lgyRC09US7mMDag28il0lYntSrJYbjQYVMbmHhVews/gDNik456yeTlvZDLYH5W6HUrz2IVKe0wlhR9pBZudxBE7G0AtkGxNkEnMNyxDC0ctqNMPPIyw+CsZgd/q/FozUyhCq1b2kgyk/tT8Z2eOvVv/jO/+Dk86Ppo6sh/L1X/kvWlMnO47FqKbJGplw/hXrfde97zQchue6aYw/yp+tX52Ika106r82J88NEOA3SpFtVLjYkFxtMMDJskr62J4gODlvlFakxqnLpCMb9far43iCiw5NkGldx5tqz1Ciu8HncBgv7qXZq8ZsBQDdeDNPp+3Uatv0xArTtvHauipNjGA4hXRVbkGBALf+0DUIjT4lsCxv3b+P+u+9g4d497GzvUhps2Tz1YJTqOSU429dHZAHRGAge5fthGeidhdqJhr12YmZuev46/4fG+baHCDiFbAZ5SqXDU9OMu4Cw45YkP7p7IJmP8l/pcl461x5y4qe9bIJoUCJffec167cXiNkGZMIw5vc+G7+XdgFjQNrVUrNNKBFOXMH8xz6PEBm+tlzWWceWRjEF5aseeK90aGBWTEP9zsXsLhrZFVy8dhXPPPsx+JnvYhSuwfO2XcPa7e8hubuFTLGJwMAoRicn4WY8lu7dwevf/IYxr9HJaZy7+gQikYDNYBGIaY1jidqldREy8joeskDw1zRlbS9dlpTKdFWKZauPtrHbiSwWKd4OIHa6m5inkjHUhSTthLlMu32TdhUvDZS6mDfq55GQnd7YoCYSQzg+bExHepa6XbTn0cad28gk05icnbWtvKvUvkIR9cNLonYEHu1XxAxGiYzsweuvY23ppi34KmarBMoD5s0O5mbnEaLfxWIGHmos5VKeXpB5M99a1J60oln9+snddfqrdTvL8FKb6m9XEA7H0VdNUzMgE1F7Yn7ZOovgEMLRIYagrSlqKFGbc7lD1EjOY3jiAv2vsS6QCfZRS9NGdxpEYnw1R8TL8pem5qUWVNCGg2zz2pFWjEPrWKR9DJKBt5qNL29vbP1xJ6sfSR9JhvCNbxy4q/6Df8Sqps5PI0my1pA75v3Q+3X3fkm+nTQM5Lg5lRRnXR1g0C1t+Ed4YBIzqQwlzpQdgqKl86pMeuewD8e9vhVSy1YLy4LRCCZm53DmynM4c/FpTEzOWEPUWEOFFVanatnmbgxQ0qANZupb80v5KeZA/xiWQunGT6YrHTp74+grAQkbhqePKjmvaLJxUTomAK3fv4cHt+8isZ10QIEMwbbqZhxtN9aOr5ZehqF+dIeUF+qOUNi679g50ewYfmn29nXnj0+y797b6wMUKb3nSxXMnj1nm8A5b5333e9ECsf5Xjmpe+ft4R8j4GA175mWaLAf6fX7SFETUNeHmIK+0e6nYgTqoxeTUF6TG2JodNykx9ROzhh9MOTHzsY2ctQqhoeHGIK0KYWtiDAWNNoWQcCg7QvCBMj2/gD2Cn38NoBCcgkP7q1g/d471E4o2bJ+RAdHWV+qyBS0R08FezubyO5uYnh8GjMXrhCUyrTbtqnFq6vbWLy/Qum/iKi2fKAku8864va6bcpks1xBoVSCLxSm9N6y2U2a2skoKhf0c0jd+mIL01RQ9lplRBZM/ySQ7FP61YZx6k7TRnCeUIRuWGdYrbcePEBoZMSEh44uKU+pYVWQYR61227MXZlHsVCgxO2y/ajcrEN9zNtKpWj5K2bV0mZ62iGVTFpCUqB/H4nl27ZCv34wiLG5i5hjW5piPrWae8gz3/ZrZCjBUTs9zuUlYNe2LP1kVRQiPob42BUMTFzGYDCPzN4a8mSO6awTpjcYZrsMmj9VxqNWJUNwabxEZzIcoFJKIhLSNFIypwK1DpIWqUlg6GfcI9EoLVyo2uJBhshwW8xr7V4rZqCeAgpu/2Rtae0H9vFj6CPJEH7ud195jo3uNzuPRlY/TyFr0Grlj6Du+16jSn2STrp5vySXveYUnx/rnyT4fD6NYj6L2XMXrO+369rx0/Gxey9jG3JpBgmBT7bBaIzawgVcfv5TuPbxT+PM1acxMDxqXQStehVNnXzFxmp+9MbF8sHxU/cOa3CA0kmJ039sFibpO+9Fkshc7RoOannU8knsrS9ge3EBu5vb1j/a2Nf6hoBNffQRLCzcTngyjr/KG8d73jn3XbuOsZcnyIlZ1x0Bdr+JWm7P1nVo4zQ7Za7zJ5eCHmeXWT058e++c+x6DC305xJw86rZOPfe/CZyCQIW88ABRH1HEBTjYwNXF4O2wa73eTF75UWcp4Tu9XuxvXof965/Byu3b2JtYQO+SAgzZ1Uu6qNXvPhLEBFISKj0E0gHp89idHrMtpeok7Hnd+6imtfK6D0CTJt5GqW7EQwOjSG9R0azvo7d1RWbjeb2UXre01hKw6YRa/fMkbEYzp+fJaMaMoFBXUO2UE3aJFOorkntAaQpq9qcThu6KW3OYskjMsGB9U7MoCtcdMmpU3wv7YG31mXHdNlYi4sMVChG8NtdIkMYG2HehJwytO902pjXupjKzIPR6QlqN0xj0M+8ceRBSdrNWtXGrjTTS9t5B8hhMukM6tS+Rpi2dn0Xya17dvxmn4/+M+wGGUc+u4PdXea9P4wSGU+5VUU86EXQzXahsZB9arfUBFPrbxHby4xXEVtrC9a15QsOGOgHAhEbiB4IezE+dhkvffKnyOD2kdq6T2awCQ/T0e9im2SeF7JlRyNg3iuXfEx8eCCKNvNT24SovaurTSuoNQ5j51EwLdQ3X1lbXNu2BD+GPpIM4Vd+Q0dm4mdUX5w6023GPz5ygEeSsz2ZXS8574+b90d027lzyGlYJ/2RKw086aCNbHrP5jXPzJ9hpdLBG3LTNfp1QLtrLC8M4HgnkGXl1ywXDca5vCHERqcwdfYiwec8RsfH2Biolreb0JGIUvnlqwBPf04eyEZ+mcf23shuGF7n6hAfOsAuaw0yugmGOtGqzkaT3lrD6t2buPvOm1i8Rc1hM0HGtU8Q88NFKVjjDpJynf5s/mmxRjdfLBz9OM8yCttedYy50LWDScrDvoMWinubtidNmEApYHIg15yYEfU+K3z53wttXXu7U75Y/lBS7asjtbrABqzdQ/cRpuSuvmVNNdVmZTpUpVZjmPFpPPGpL9m4wtLtN5DevIHizgMbpA8FA0hnCEj1fgwMUVNgwJVS0c5m1pYn2rRNREwheLjt8H73fhV7m4sM9wD+oQnritC6hiCBqpQtYW5mlEA/Cp+7D0PDY3jupRfx/MeeI5jrrGClzEtdj4BMaXVwaJB1Q1uWUKAgM0juJlkJ+m1bbB0sI8ANaXCXYZsGw3J16oVIV50j4NQX59l5JzfacVVGzECz0qRZNVkmiq/yi45QL2awX0ziwB+DLxA8HIew/Ka/YjSBaJjG0Sicrk4N16pMKGATYHUKWl4bOJJxaewqHh8jqLuprcVYB4H0zk0KVsu8LmJ7YxPTF59CfMBrAouLoK/jQ1/60i9gbnICyzde11GVVn4ed5nJ20M6sYxCJst6XCPABzE2cRbRgXHUK22MTIybBjZ/9ZOYO/8yGU4J2+t3+Z0HYZatNK98rkQNQl1CrN+suH5qyRGv39LVYD4ozZoOLE1Cg/9qR2FqQbxpHVQP/sHa2pq49GPpI8kQbEAZeK7zaBVDpgsSPz5yKveRv13Q++HJYieM694f/RgZlopopf52bYGbTiVNjRwZG7fG2vN159pr9Ks/hxxbgTMbHoHJwiaj0N5FQ+MTmLv0FC4+9znMP/1xTM6dNXvtSV8rF2zLbjVkA1XlAf0yoORV0qBurGGKGHGTEvXHd46W1U0M7SQNMlwPJSVfXwPuZglNAoCOGd1aXcZeUkcvVk1y1JGLOv1N0rXmYVt6zD8F2DEWi246e54tfoRqAyyGS4ZCdmSH18RHJ8kUwk7c6NwAvcNROl8733dA7ehPNcFcd/y3zzu1w2WLl9rVrJ11rf2BFHaL2lmt0zUl0Gr2Uerzj1BDexnZ7RtIrt9koy8goCMiBwZRbdaQ27qF5TvvokRgqxA83vnWV/Hgxm2MzMxgdCRm2dnPuItH9ntc8LN+JJl3gcEzOP/MywRZL849+QK+8LN/BReeehaj584gPjmGs1eu4cyla/APjiISH+r0vVOw0Pz4WoNhVzE2OUopukGNoEVm0YIdxUlAVnlYXtK9Vqw7xDRJZWFeOExAt04deZjkliVAQHRAXF1i1FSo3Uj78RIQVbfFDKrVEvw6WCigAWJGUUWuusM0qw66mLfqkpMUoLKwKmEumB/MCwkz4SiZFpmnm0YAPMo6ntrdJeMpIrlzm343kU1u2jYm/uHLOH/xadb5CMYvvoAnXvophMbPYnxyHInVVWghXa1RQqFCxsA0NKottj9p30AuW4E/PEXp/QCpxCqFqiCG48PY3NjCTipjDKG+n8fcuScxf/Y5DA+fRSKxiXKlaIPF6joL+wKIkvn1M64Nxl27z4oZSHirVtT2tCbIdgl4+5tf++b/zUnt4+mjyRD+3u/9H1j5RjuPrBBqmsfJadjHzfslx71TwY9/16mBPyQJe1iPj5M9H/nbG6ZNlyyVkEnuYoSSfERrDtgQHcB6FPF7++01nTtdOmHZPvkELO0Xc0ApNxSJY+LMRZy79hwB5EmMUDX3an93NWK61clPYiwM3GmIfQI7MRo9qJtKwCvoc56loSi9bMdGhru0P8pONfQWpXUyn/weEssPsHrrOlZu3cDO+hrKGsD0+RAIR+ENOhKf0u0wHVLHH6Wt90//3YvI6kYfGcLKAibOnjVg6UA73zJGyu8Dx677sZVB58+eu2/MXvcWA4eZsAl6gwSwVhkL119HpdokMB8QDHSw+wGIrcwVD+08qJab2NpKMC/3EQtT4td0sX4vSsUKPP1+PP/cCxiMMq4L7yC7tYNWjqBUqxFgqoiPj2NgMGLxlbTZrreRIWhld5axtl1kHdljPAbQ9A0jMj4J30DQJO1QNAodGOPxewnKbmoYBGc/pefRQQyODWNkagixgTDS20nkMnmmh4ysUsH6RoJgTWmecS1SWtUYgMamGGGWKZk2Afh423gUHVgd6mpc6hfXVFo3mYI0Nu0LpHHl4u4a6szP2NgU/aeU7HIWz2mGmoLRjDp1wXXkEGV+pyycXx1Y42J+FpMJgvIubt5bJ5ObwMREGKv3voc3v/vPyTDy8EsTYJ1XXlSKDTT6Yrjwqc8iNjIPX3QE9cwu3v7+1xH07BP0Ne5VsdXIQWouboapqaB2HgIFNY3BHOyXUS5nkNrbwfrKfSSpiWoHV683gEtPf4pa2V/F3l4WN25+n3W3Su1Ng+hAlGUSo5Gg06BFieVsK5uZWM32072YbTCoacPeP1p+sPyXSvZ70UeOIfyzWwfh/jb+UefRyKkaR/S4imqNumMeT05F6yV98rhve/0+zd3hk+y75hjp2bGz79noyvk80sktTJ05a9PwWH/MjU3H67o7YR5F5jt/uqE4veCsvbo6iG1T+GIEn9lzT2HuyjOYmrtgh5lrF8aSVuNWSmzUrMLyiHHoTpVUtBygdJhC17Zrb3dsUGarl2YI10yGh43ZT0nL29dEq5KzLaM3FjQYfR/LS2u2QEmD62IKGqCV5iBglx+d4Dv+nTTKD14Z39zOA0zOXyQj1Gph2h/+MRkdd712XSM6etexp4XDaHRtY58A6ff2o5RcJjNbJoD0GbiVay1UCdy1JoG4rdkyDdRyaYyODmN4UtqKB3XaZRM7BBpqSA03YrEYaoUdApYOacnR5PlcRK5axfDUOGp0n9zN4Ptf/w62b78OF0Fm7d5d5FNrKJZTWLp7H9l8CU89/zR0YAsTbJKnQEabqDkTAZgKAqIkbqWqmMygkCmwJrjIRLxo1iq8+jAQJzOh0yyZjcZHrK9bmoHlwvunrmuBu2Yx+a3/XGMt6qIiiLH8c+sLqPV5qLXO2Px9fSX3IqdOnwjTrJgSXp3XffAc1LH42lfwzne/ZlNuZy9cQDwWQGNvDZn1B0yDNh2sIhIOYurcM/iJX/hbePoTLyBLRrh64y1895vftMODNt/6Y5bHEvZSO5bfB4zX5Ni8HfuZy2WZN35jVvWatuNokFEP25YVZ87M4Mz0KN3ssu0O4zP/1q9hcNCDt77zh1i5f51Mwo2RkSnMzcyTKVLAokZWISNIF4usz7aTqTNWw7RoqrHGDnR6m8vd/0/IEN62dL8HfeQYwq/93d9/mZXh7/QCnwMzvcRqzvdd8yh63DvBpcjp+vjhqTceZjoV2+qw3Zx43zEO9aGUTVMi2cPs2Utq2/Z99/2Ru+PU9aPXnE58Z1cnrRR3TBPQHivtNkE6FCYIzeDsk8/jiY9/GpeefdG27tYmXe1mnSp0hdeGLYQTqWvBZh+xIVvXfyfrbC4S89Eee7qTjmLVYRh02SfNgw33oFmg5pBAgep4YnkRuyurlNiyckFp1Q+PT0bdM9pETH7yc4Vt/nWJoEOwKReyqBbzGJyYpV139EDkXB1GxisfzZjdkdHq114LSxevBlhkTNpdNDocRywSwPrifUrUFTIDStaU/LVdTb/LZ33nknDVyEfnZhEdHaPGUEC9kKEWUMHQCL+Ph2wjNaUpPjSJRqWMaiEFNArI7Gxid30Tb37lqwS8L2Nn6SbzZ5du62Q0WdQZ8djAEFx9ZDCsM4Nnr2FgaJCA0m/dNd1uF8VbG8atLa6jWT/A2toWtReyAgJSpV5Hvz+Asekp61bSttjBUNCMVqJrINlpDsqID0b2BePY7XK0XT+ZTsXpgGpULrGGfU/EFtWp7nQnECq80+pwh1cw/RrgJlMrFhAJepFf+R42125i7upzJgDEoj54qKmNjWjjuALrUIKadhjjM2QWc08itbWN3RuvYvveV7B2/8vYXLmJsKuGgFcL+eqoVLT7L1AqpKkVVOEno9SRnCpLjRkxBraCORLxU2BrIxyiVk8hrlIrUThYwRuv/itkdhcR9kcxOjKOfWqK/vAg9qj1e1lvG2TSdeaFZqipG015JKYp0lWLCunvP1xeWEua5XvQR44h/PJvvPKLrBo/2Xl0mrLqyqHp3jxMvQB5soI9TM774+66fstYyB+c+Olh+A/Foeu3XvWbtJBPJwnOLUxMz1v/5cm4m6TeY9TgPhjRP/t1wFRP3WeTLikRGiMiqGmu9fjcecxdvIrJ2XlqDsME5yCaLW3U1TmgXJX5QKCrSt1ptZZXNGzdNrOEiGpMwazpuV35o+4pPujRGYzWPG31dZcoxW6ywd7GnevXcffdG9i22UpV61bT9EPneMFueEekvvDk7i4lQ5ed1GW7tipMkZPQQ6OLQ0d3Xepx5hDz2elWFPPrs26CMTIcb38Tiw/uWHgegkBkaJThjtCdyxiL+s81KyizcZ1SecJWvMrX0OA8Js4/R2bTQDGbJADtUROrsQ60yfgCiEe8qFPSzW4/QLW0x4ZPpsk8d/ftIxghII3OE7hDlPJblFzzlEhXUGloDyQ/CtQwNPumWCwjHg1h6Z3r+Dd/+EfIpQro83ihA+b9LgJ0vYib129hfbeCcWox2i6iRsavAlE+O0D9cN6ITtbLXrJ863mn+uxYiiEwJZUC8yQDV3AQcYIryGDFKAT2zhiFUyd7yYq6J0w/i1WLJlFJkbEBz//0ryIQC7HNHKCaWsHGypvUPreRYpqDA+fgaTVx99YGwpTag+09VMoJpreNkYiPWsIEmcsg49lAuV6xCR2NRsW2DFdXmSZBSDPo1+QH8i29azRrLK86BQEykWoLQ4NB1Ipb2NteZ+zaCAbjtlHg3bt3sLq+hZnJM3A1ytS8+2zHVA0it9rObqmq+8og1dVg0Ff62l988x9YIt8HfeQYwq/+vd/TkZlXda/KcNhl0CVV2hPV55EVtWNvFa5jjujo/uH3ulpA75ssnh3T/bojM59KmmrYoHSSpdqq7W8Hh3VerYBMX/NXcTkWX4dk83B8PxiZH84trxof0MHgClt9r16E4oMYO3sO5558CeeeehEzZy843QnUFmps2I1qkYykRdf0RfEwj47iIhsn/k4uWE6QIRzhtONWA7b2SyTyuNvwuRuUqkpol1LI76xibfkB1lZWkM8R8OpN5pn25Ff/s1bdshkyDHWz7W1vkHGRIcSdla3GfA7pKF52e8KcloeOnV4SlcQUXGzU+3Xc+MHr+N5Xv45hMoY+b5gS+gw8BAJtP9CqaxdLpbTPptkGYmEMjU7ZecuDIyMIxQYNyDaW3rV+6Wq1QKCuMizGtz9q3XaautrYpw/uMEbHKMUTBYOUICstxiEwRC1jGM1amUyJaa/msLt038561o6f+30enJmfsEHoW4ynjwzgwoVZDE+OwxcKYDQeQYwMYDAatk3dxqZHGVktrnMOdrEMtWzrAHSPEXWvjyNzw0LWgkvVb0NT5l2zmLEtHkLxUTK3cEfhPO6faZy00vRgRYV84tCJ3kkY0CSIapqgn0xh9PLzyG0lsHr3VeTW7iG7/ho1sjyW1hOYuvIlPPv8y8z3IVz5+GdYL8YouVOCn30Ks7NXMXH249TMsqgxD/OFgq0d0MyxocEY65PGT7yoNikokRlrYZoEHAlONeZVpdYksLds+u/0/DPUCsawzfrXoKoojVF7GGmKbatYRNTLBHj6sJfLmuYxNDjoCCwdYnVWl9H3VhdX/98dq/ekjxxDoIbw37AIYp1Hk5CPV86uOU69bo7cPopO96OX9Pn788uhQx+7NzSP+9a2WyjkUMzsYGRimpJDmG2JiNLjXndO/7ejGXTvT6NuWL3mUXTSjaM7OKQ4aNFMkyKxZl5ozvTQ5CzOXXsG1154CWd5jU1MskFoEzNNpRMQag/4rnbTBZSOh4ckpqCun54uJWkSupPb7gfGRJgP+5TIKhlqDmvYuHcDyzevY2uZzCGTY+Mm6KqrIxKCN9QHnS+tb2IjOpBG35uHZk6m9SHqeS9jM246EpzyRXZeNuyt1XW8+53vUnqvYDuZQT5fQDKxi+weNTwCoKLsaEXa+I3gBS+82uyNL7S6NZXew8z583j+6Sto87nfTYAYvoRQaACRSMRm+ezuJuELhuEPxcgkdewitQMCirrY6vUCpXnYuQPaQn1y8jxc+w20qhlEIwO4eOUSATCOcDBIv0OYufYcLjz/NPMkZidzedwBNAgn0dERxMgQ+rxegpwzy0VSunLtKN+OU2/edfPpJHXttFEbH1i/yWSkXTH+DWpE2XQFQ1OTzhoFLc02t+bUCVE/XdPvMBXN1JG//VQlNSNHsdyvllkPlrC3sYP81jpKu3eQ3FhFbHAW0blrmLnwAuaf+QwmLj6F6bPzSFdq1gXZbkfhm7iAs899DPGJOTsH2tfvRYZ1R7PA5uemcfb8VeaFm8y6buCvadq2qNM0GU1P1fnUmpnlphBQR7bURiGfRoNMuk/TbcmUx9k2hsl8+2olagxe+Fi2oWjEBBkJfqojzqH6FGY89M/j/uerS2tfURa8H/pIMYQ/efNgmBKFZhhZhsk4FbWXrPq8b+r164i6Ne9hOnJ3PORef4771Ut8Z78d3zvOTvtWA8pFgkS5uIfJuQsE+04/sN71GP0e3jsWx6jXz5PUG2avm5P3J/PY3NudI9mz+rKReikND5AZnMHk+SuYOnsFQ+OTCATY2JqUjKg16BQ4fWOgesgY+K3+D8NUaGIEvNJvAxC71zvGRdzBvnH6WrULrKTd/v0KSpQONRh9/8YNLN65h531XeSLVdvwr63GODtjwOwAOkVM+nkYLKkbH5mjQXs6k5uOsU8twnxvXR5kCJTkbrz2Gh7cu4lMeheZ1C6K2T3bitrLcEU27VZpsO+ZrmaNmlSK8WrYjqD1MuF4YBqf/Zmfx365hBI1rU0xgGgMwXAIIwTpKiXpjdUHaJZzZDxp245DZ+3aAia602wWL8GyRWa5m24hGJvA1Y+9iAkC2fzla/ANROAPkkmSDS0ubkv8tIPltdpXfTDuQMC6p7QAzZkm7OSFRVsZoavdHzeO7XHqfts1XTsNcJvGIU1Dv8y/RiaFSi6P0XPnCMxOvndJ2Wx5TmPagVahUQIvM4+0hYsO/RGz1LRNCSHhgSEMMp2ZtXeRM+16CNGxGYTPv4j4xRcxe/5ZuFlPC5raS+GhbrPZ/DYba2hiwLpttpbvI1/z4/ylZ+BhPXjyJ/42BrwtrC6tEKRD2EpsWfvs2+83zUAZpFlBA7EYhbg8QoNnmMctLN79PiL+fTvVrUatQN1BmjZbo6YQYDlpUH+f6VH5K106Jc3OrNB6BD5rRbgv4P3vl++v3HFy473pI8UQfuk3X/kJ1qlf6zw61FPpnIp32OpOkMDFuetW0NPI8ce8dYxja79dOnp/VNkfooesZdE1HXrEpyKBUMkWpJUwMXvRBns70X8kme+Mz2nuunF9XJxPeye/3jNcZSwbkrQATansd/sRGxrB7IUruPT8Z6g5fArnrzxtJ5VpBazWOTRrdUrK2tpXmoDDHHTvPB/di3jHe/rf0SCOqMMg+SPQcPVpOmMD/fU8auo62LiPraUH2KPEXmuReYTiJpmqX92mTQqUFIbC1F8n6Xbhg+VH908v7Vkk0HKMeqCqlSq++Wd/hgIBqJxN2WZmdqSkgNb8EfPQv+4PyCAJ1n5gMOaxMQTbyoPRKJX3ERies/3/tdVCrZiwwcxapWASZ6lYRIggoRP03O4+BH0+ApTP9orK55vQfP6DBuvLBAFwZA4Xn3wO8fEpeEIhlOsNmx2j+foRbz9clFprlQZCsQEyAKEu/8UElR0CXuWL0kzq1onu1TKhx9hFV93Yk7LUKceT5DBax94GuZmWpvZoYj0fOnvepoR2SZ+b5qt7Wgskda5ClYxQFhHGXQfPL717E4EINR8yB5dHx1X6Wf7rSO9uMG8GMXLhGQyQKTQbbgI5y59g7Gf81A3kpVTuCgQRGRqwxYHtRgGJhdvIF6hRUjPXWSRri5sYZHmlNu6gUC0gXSywDuugIfrloxAUG0J8ZBqzZ55BvdrCuWc+i/OzTyCX3LRtrwdHBulf1rbI1v5QxXQWcY15+T3Uylq2I+wgNTvll7QPMRltzaFtTdwu73+6dH8p5+TIe9NHiiH86m/8/q8x0z6njLPKRiOwOEmdV0dGdiyIw+861H3umkMAsg+OjF107RhrNcfILI8RfXSszei+82ykmw6YdR8P/eSXGmij9FNMJ6zraIiNWkB7cgDZ+e4kOf7oVdec5vBk2mVOI/Oj142uzisjPWlQ1bF30qR81HxzDTa32ZzdvgjiY7O2y+fk+ScwOHkGkYGoPrGdWNv7zrGC3Tjo2ssQZC0gFZndoXFmF5lbS7fiSBBhq9BRlQeUlBuljG3XsLO0YAfKLN29h2xqj6AKk5ZDEYKCX+MOFPPtY17oVSc4eWnkAFPnwa40smNY66vrePMbX6G0mUU+52wDrq4FEx7F7AjCXff609TN0EgMP/1X/xraBMJMOg2PaVJVpDMFghq1Q/rTqJbkGkEyAXUyaf8pndXs8o/g4rWXcfXqJeyTAVTLVbSZx+ef/gTmL1zG3OUnMHv1KRtT6HMdYHxqyLqlmpRiNVuo3+tBfCiK5aV1+kfgG450urSULmUAGR1D7ratbrmIuvWg105JM8Ofrn3v9aTpkg2etqqoELzbrOcDE7NMD+2OnHS+0bUTF83KKZRt7KSYpzQeCeGg3EKVQoafgGtuWC/6KXhMXbyGEWqpxaYfAWoOA5TU/UEPwZdMkP60yJC0qZyPWpZW61eSKdz+/neQ215mXpVteww/4zg0ojM0tD33JiqVFGr1JoZHL+Lqs1+E9qPqd0cwNPc8AuER+jeN2NQ51OvAkM56YNHXyESaLGdfoI2BMPO21Yeo12s7qWrfAZ0FoW1DWrZzKsuSZaEq4/N6977yZ1/9h5ao90mqaR8Z+uu/8cp/xJpxsfPoVJxjFa1rTlDX6vDVKW46ZH51/uROvycZRKedHNJR2KIjh93f3j/9O4hz5NR21uwCHi00o6NKabCQ3kE4PkjwHKLUoI4Z8+HQOB8fmW48O5djRnT8uWt7RN187DVmf8LwxZEbs+v+8mrfmCsHVCnZa+dP2Xn9QQyNjWH20jXMX/sYzlx8AiMTU9Z/qg33JFm32JJs+wwBaVeapJ9d5uAwAEdLMEbAQHQ17cQYhPNsbvipzlLWYeq+vhobYgGV3DZ21x5gdeE+FhdWsb1N7YFSnfE0G5B2O+BvwTphW5IsHrroR/HSdE5NdyzjtW98G6u33iYDT7H8JN1pewcnrvLYmU9vH/OtBsnppy+Mn/m1v0OJ32+A2GxH4NUZvpt30SToaBCa8q4NIgeCMYwMOzuAajA2PDSNZz/9V/Cxz3wJfs8+lhbugSIuzj33KebrC5SGx9FHJqJD6LXiu1CoIhIZwMBAWFjvbH9Bf+KDzrbWoag2YXOmlDrlahE3t068Ze/cO1eHVD6WKvuGRmyk46Br10uH7rpG+UCGlt1egz8+Tm1lxMDwuDvFxDG61+E+2g20/6BJiX0Nxb1d20oiOjTErKZ7MbbiNtbvfRvRuacwwToWIQOIDOsENpYt4yxtTMduUr2wfZtYcazbc3AggL5yCtsP7qKSWcL2+n0sP1hC3+AcxkejcO3n+N0ODtxRnHv65+GLzlIL2LVzz4s6erOh1cw6y6CGnd0dFMp7yGU2LF8np7VFTBE+NxkANRVPnwcHZPw2lY7vxRC0Qr1AZidGqcFrn9/z9eWF1T+wzHuf9JFiCL/ym6/8Yxa5NvcwMgA8Qao0xytUjyNmfO+e8+9FckkfDv/0/elfOw3huJF91/XRV/JHT47pPHWYgWPLCstKoj7oUiFFwJxjow0a4Dnvj+jIH4fMm17LjjnFyoxI8eyaI9sjOpkus+s1nZtj9/asB2WZhvqc8Q9nwz02PkpC6iaJDo1jmg320vOfxpUXP4XzTzxtu4GKmg0yhwaZAyU9WwxlTEB+OnJr1/8uOQzBYQS6WmHpt8sk+Cegc/Vp+4EK6qUksrvLSK4sYWvpPhKbzupo5wS4MLUarexl8+rTOodO+VgGu1jvtL0G1ft6C2+9+hpe/9pfEBjWLaXa39+Op9QSZTp3xkuczxUP9YNbWfojuPapT2Jq5jJ8dNcoNakDtBHoyxEsCCq5PTDxDNNjCwILfC5TE3C74zY4PnJmHgfBATQKSdy+/hbCkxcwPHfOziwOkRGk0zmsLKxh7d4i7t64jcRe3vYr0u6rSo40TztQxuOxWVp1Sr0ak1FcFU9bzGZ55kTe8lv3xC9pX3q2NwTY7kZ3YggOdb6h+5N1p5c0O6u/UcD28hJG56/CTYFBYet7OTdjT7RzblgvamwPWrXM7KHk3Ver2BjLvsdvYzb7fC8G62klUdsPwRuYsH2yWLBWhaQZVEtlCiBV5uOgnV3RYP666ecBpfbRKPNu9Tbyuw+Qz25hnwLC1Rc/jXMTISzfuUH0GYbPNQDfsLa2Psf7AwQPMtYl94Wf+3nGRQfse6hZHCAajaNOLbWfeT08GkCjUmCdo+pQ0W64XrRZh5y9klw2rqJzobUKWnXG67dT4v5g6f7KN5VX75c+MgzhX91qn2dL/M86j0Ynsb1biR5Jeq+/R7h5XOV1KqpDve66/d+9ZPHSOwurx/DPIV47bjpPJKchqMVJ8irsJahmFjE2fUGB899x9UjqxM+8PWGc+Bw33VvnxyFF57jpefkI6qbNebD/jpdOfDrsoBOWGrbcMz1tDTCq+0TPbps5Y6fAnb2EqXOXyAgnEQ2HbWM2DXBqxlInFCdBJr4StNjAnbA6oYpv8NlhDoI0kcJQLBQ8JXQaSWA6N9rVrqJGUE1tLlDKfwe333wTt9+9ie2tPdSaWkvgsTOArVuJDVcAKF89/j6sLm/ie3/5Z9hdeodpqSMaG4Q2ZNN2E46WoziJAexbv3B3oFYdMtqMre3ah59gVm70Y2vjFiqFhLkpkDHVG0qvh2CiteT70NbXWim7z/CHxy+ilE7YNhhDsQiKm/dQqfZh9sLTuHfrPh68fQObCw+Q3VrByp27GIkEcPWZ5zA6p8OByMzohw6v39ndw85mApVixfJIh9RoOxF1WWr6ozQlxV95rJPONCOoSilWXU8ad5DErdPDdOCN1shofMIGfUnOt48ny59aDtury5i6+gL9Yt52PtNBN9qHSo9qN7qSX8FNB9VqFbnECjYW36J0vod0roZsLq1AbYZUu5pAI1+lJjDAPA7AQw3I7WO66UmLcc2mqMkxvs7MngC8Yo4UUGzlttuPqclhbK8sYp/M9+W/+rfxxMdeZpqBxG4Cg+dfxrmxESzcfxOXPvYFXLhyDSOxmGmfJe84iszXAzIM8lpkMyky22VkEktwo0mBo4V0ooSQS2dYk0lR4NB4kJiBNFOlS13F0mq13bnL6/rvlu6tPLAMeZ/0kWEIv/r3XvkJ1qBf1r3VNZpHYaTeP7o+Oi8e7+aIVGmdhn38/oj03DUO2V2vdY+xyi0/uubwpYg1nsAlAMnvbVtjG52aJ2g6U/XkrAvu3S+6dDJuHWeH7nqfZbr+PJ4cP4+n+fiHx98dp8d81bknRBNohOEG4AQinc88ODaBmUtP4fyzn8GZax/D2OxZ24+/SaCtFPOUZtXPSuDi95IyBdLWXUHg6mEBHe8FaMYlLAIOkxDw0YUyQZ/3aVMxAgQbrWu/hFYpheTGMlaX1rC+soG9RJYA2rBT4ASo2tdHn7765W/iwRvfYpyydhSmDnovFvJk5JQClSrTBlq2iEnp09iCGJPK1+1mmVazyG6uYG/9Nqr5dUq3zuIkbWGgQ4/UBaJDZMRA+/oCOHfhKZy7+iL99iGxeosSLBkIJV8fwxqfmcPg+ASigQBq1C4TG2sYDHmYbx6EB8eRypfph59pqyK1vo5v/+uv4XtffhUD1DLqLQ1geg0cNXX35vWbBK+qxVv7GUlj1UZ8K/fvY31hHeurOygzP/aSKQLzDrYf3MNr33kbqWwNZ85PwSfGwuSpZJ3cPirxQ2LaCIdokRlnUmlMXrrmZJncs7x0HrNbYfNPC/pkL8BHq05wZv7u55FY+FfYXL+LSn4Du6vXsbSSQiQ6gvTK97F0/w0CcpaaUQ4hMolIKICDRgsH1ChSW6voDwepIQyhzXRoQ0eds62y0kIxjyfAUIOIzz2Ns8++zLQ2UW27MXvxMln0PhIrDJOaTV9sHuV8iRrFDea7C7fvSDDw48Htt1FvUsoPRDDgofuNuzY2ojMqqJMhJrDX+hFqkRo70+wj5ZZWKmvNj7q11IXkOwj8/QcPHohbv2/66DCE33zlf8Nq8fJJbNJz1zyKuqDmgBcrlrk9/YOuJnDk/mF6yL9TSG9OmuMPHZIfAif+CQBUGbSXTDG9y4rKSjk83hk/0KwYUif67xU387djzKV+uqZ76dw/mpwPjrQjJ57H/hTGKdSNR6/pvOkYg2W740vHVjOJ9g8IqCAoEhjZLH2RQUq2F3D+qRdwjZLa1IWriMU1b57Auu8Apw24q6uI/pmPjK4kVD3JzoIQI1A69G9ahZPXzlsRv1McpcVo0z0N1ua2kNm8i50H72Lt3m1srWn7jByZkBfJRB7f+ZM/Rja5YSuFR6em7ZCcFiVEAy8xA4anmVQtm8/f6b8m2GmeeWxsFJ/9qS/iuRefwxNPXaVUm0cmk7SVyQLGJsFL0dS2F5Fw1KbvVpsH2E4kUN+vIxIJIRb2oK9BbaTPgyrD2EnnMHrmAvqaJQxFfZg7e96mlVbq/axHI3QftrUtizeuY+3uTQwNhBwNo1K3uqYxkK23X8PdN35AENtCikDdbjLcXAFvf++7uPHqawT7MM7Oz8NFMNtcXKVG1If81iY1kQW4yRD7fZTIKW371KejomA+mLZgoN7JYjPS1Foo7JIREmaHZs6wXBzM1/kcmVwGYc3PZzmT55l7fa/VyCr7aDRELWANy8uv46BeYXqH4QkNYjDQh9TyD9Bol7Gzcw/1QhY7iS3Eo4P8JmbjRPX0EtbI7D3BQYSYP/3U/jTn38UISHus11gPPXzHticpXhqEVm1rzU2gnibDeR2NVgvlShu5rQcI9meQZRjtdgjhgWE0iotIb99HUyerNSgg1AqmWakLNExtIMiUFFhPktmsbWse1Oww/nVPfrMuI5939V//2b/5r61qfgD66DCE33jl91gpZrsVyiTcHjrErB7quj2VZN95b0aPvOmak/S4dyJZ9xr+mn0vyebUV4o87ZQEqdxa7VvJpxEdGkMgQrWXjV0S8BF148I7uz4cL8ufjuFbOTxu3hc5YR6FoXh2vjVvdE83HYZ29NdxcILMvax16Rgj+duBZoWoRwEDccCAXDOVNDfey7wYpMY0Q6YwPX8J8bExuNSYjIk0Cb7kJMpLAq+UAsu1brcDn2VjTINuFEsBtjETvWdknHEah3SraaxaY+BihFoVAvbOKhZv3cLNt29hY3EF5cyuzdiZmDvL8sohR0B3GqSatxYYkbEwDG3x3F0hrXJx9bkQHhnFL/3O72Li4nkMTM3h3JXnDHg3VxZR09TDltNN5vHHMTJ5lvlRYRibaJUzTIO6Z4K2sMl9ULTprlsLD8isSjYJ4YVPvojLzzyB+MwshuepXcVGkdgtUgtJI5/LUZMZwtmrT2P64iUMRHTSV4HgO4jxIWoL+RTqZIZj4zPwU4oeprbWV63Zmdmugxrio9TeLszi/KVZDMSiGJwcxdTcGbj7G1heuI1MuoKJ2SljRNJ2uxvUGVlBHBnt/bOzvEjgnUR4aIhg7ziSVqKD9cUh8rtr2N1cM6aqcx90/nFi8XU8eP3LqGfyGB29hItP/wIuPvV5Cg9BvP7Vf4FaKQcdBiStr5xL22Zzm7t5lo0fO6k9jGnhHRmpBoFvv/M2GUeS9WmG3EbjQ2Q4rBDJTImMssn614fy7gbuvfrnyGyvoiHtcfee+bnf2EGjuscyW0C5TQ3uyU+iWkhQQ1tFKb2AXWoGxXyCZa/K2Caj7kOAWqa0lSbrpcYPYrEBMlmty5AAwdpp9cWtrsevLt5b+kPlyAehjwxD+Ou/8co/Zqv1dkHkqOk6dAxgTlD3nWPkiHBw0q1j3f15LDl+ONR730tOWM77rjmkE58YhPK90qTN2NTAa7WSbYHgcmsQkC6EkB23jl9dT7r3sjcLo0MXhzcnqBOnh+J2jE7aC0hpaG2fdI1RrwX9fOhPpF+D/I7Rk/POeSLZjcMcLG72yGd1B9kaNar0wTAGxycxe/kZXHr+CwS/FzB+5iKikTAbehGNch5l9WsT1eW/S6CkrhoH+emdctpppOpOsmeF0SGp8XbqnN7ZOIeelXYyj3YTfq+0Ne0x5Mfg2LgxotTmKg7U0cy4m7ZikW1b37SYgbwXc1M/uFYZ+yOjuPLx5+1Y0bt3dghMt6iFvIW97RVzp3MVtCI85NOUSJ8tQhufOkct6UsE4iFkVm/ankhxMoASpeC+/RrGzz+Nj33xJzA0PYm224tsoYrFJS2Qa2M8SpDbWUNDXT3pMg7CEQxOMO7lOrLULLZ2E0hTYo2OzSE+MotgdAS1/T4MjcYwMjaCsxfmMHNu1s6I3tpKIVOo4+zlObqjhE2QK5Z1bOsAZmcncO7yORuH6FJv/erWN9UCl+sAa7dvYez8Fbj9AWWdlbeYpgZivS3mzbf+CD/4yr/A8t1b2CHDKazfQCNxC9nV69R6zpBpXcT2bg41lsvi3R8wb/sxPj2DejnBfPTYQPxIPI7hoA833/g6tbhNuMOTzN8Yyms3sHTzu8yPJuauXEYkRu2GcajlyQC3tlHjfSzuR5p5fetbfwDfwR5u3vgm076FcilrWl988gVMjl/E4PA0yrUcSsklFDLaOLCKHIWEYqWAwcGYrUeQlBGgwKdtzMNkvhEyTXUfylgWkRnZDCNqV26X+58+uLv4PeXZB6GPBEP40zvtJ5hb/2FPvXJqzikkN73mNHLsT3mpmqjLETa8L+pW8l5zRLp3ng/fdSq+2fKne1WwAv681OiDFkYm5gksnSLuvD90b6S7XiPqvTI85+HI+hHUG/fDeB5+9IgMUecuyVyyMuuTrunYnjD6df5OuxN4q1GYX5SgdC8rux4SwZkNSztNasaSmoAvRNCansc5Sr2XnniGzOEcwsMjbFguSpQ1tOjeOZlLmoeYA/8tjY5/NmhKTaFFiV5XMQn+G6jbYeoMxlaQShOhfYtlEooPYWBolG73kdhcIQAVLKqMXaeRkxkRFO04zE444ukCT7GpUIBSYSWHxTdfx61v/wkym2+inHXOStB3Qe0uSklRg8o6j1eH8W9sbqJUqcHvi5LxURKnZhEdncPu7hYi0RDy/TEyhC/Q2yJW79zH3dfexMKN29BpZ5Kak8k99O9Xrc+9wfgWsxWUcnlU6hVqBGPw9umQ+n3kk5uoVhvMS2oQg2E0mXWDU5OYujCBybkZAuAwmUsSW9spAmHMJHq3O4AAGcLZi/PwE3yZjGN0sm7pr79Vx/bCPUxeecIYiFPMei/3yitK67U06sn71FDexfTkDIJulUORDjSB102pu4ztzZuMQwhe1z7cZGTBUATpnWVK/gkMDJ9jvD9BDWiEGo42tovCHZxAf5vlUNpCpVhCnICeSGRteq6OO83k6w5DZv2emR1CNXkL9975CkpalMY8HKZULyEhHBoh8/04tNhtbekGv/Vhbv4MEjv3kMmkWD81RtBCPBZDtVxDOV9EmHVS24VIs9SW2Q4DYNpZ3+1YTTIDbZpHxvZf37+9sGqZ9wHoI8EQ/vpvvfLzBOuf7zw68NSpNCfNj0aOB4/yS/yia91buU8j550A8/h7xd34Ttd0E0Ojv4P9OkqpDVYML6XgaZOKj5x3/h4Z7tE7xzjfdPjcByb73r61SD5Mh+k7afjLy2lMQpdjhi96zRE5Lo40EsbB/HP8cN6JJN3zyeWCyx9EcHSCkvKTOHv1eUzNnGUDIUi42iaN1sraZK5KgKfkT39sTMGIPvHWnmgnDcGUBhp+bqAvhiL3Og4T/R7rX3YThHIE41xym1Fz3mtFtaNxON0lTh1Q/AmAFvcDAk0DE6NhjPgqaOZXUSxso0TpXJqBti/Q4HR8IG4LldQnPz13lu9qfHeARimPfCZNwCGgl8iEWjW0maZiJU+NoIVodAqr776O1MprWH73TWS372J3/QEZxD0M+PZtI7kgmthdfQc7y7dQzazZoHilWEdiZYnXdRyUtwiQaawsLeD6d76Oxfur2CFguoIR+MJheAjeXqYjlcpCZy7EYzq2U7vhhsjEtFLYSa9Tno7Rr9UWywOBPdCklK2V3aNnL1g3mmlwHTca3REzHRidwvDYDIbi1GY8Pqb9AbLZFYwOzVBb8WJpfQP5Shah8BmEfS7cv/cqMjuLyGfT8Aanceb8Z7Czm8F+fA6f+NzP2PkeQX8IU2en4aP7Yo71wxtDJfEAm+++in0yXK1c9lLz0bkNuc0F3Pr6P0dycwmZXAlR5QGZheLYaFawTa2rP3YeH/v8z+CgsIZk4h6qpQzD10QEbUHhZZwL1MIyZIAHNq11gEy0qXrQ2rdpwLajMJmD1oRI8NCz/6DyO3furEnl/ED00WAIGlDu63vRhDtWJKeKOdS9PoqsTp5Cjr1TaY8q7nGysHqtu85OGFXxrj+OXw6dNlXU+cT563xsRm1B4wdNNuxSLmF7pkdjwyZpyclp1BvmsXA7ftLSsde/mePu3g8dgeZpxHeOWHeCLPAThr8nGETH1n67ZIuLeowcqh9XruxXz45Tx878ZBwExpL0qTm0qTl4CKwDBFUPG9wLn/0SPv3Fn8X8+cvM0zjBXaeCVdGg5Kz1At0kdlPipJnQLU2B9za2wDg4TIKhesO2VUE/wV8zVhqVkn3TsjEDaQaMo0yHYcpOZeLkvQva+fKJ557FtWefsnN7/cEoxsZGKcmXO2ciBxFm3Ecm5xEcnsWllz6FifPPwhsYt7US9XoLg2PTiA0MIBby2Jx1HfeoDd80Y2d3eQ1uMpKBwSGcufgsnnr5J/HkJz+Ji08+hbPnzmLu0lXka/v44l/5eVx9+gkbi0Ajj/1GxqajFnIZWy9Vzi8jHm4gvXkPO0uLyBXqCMZGGHbc3m+u72FkdNhmxKhcmHBlH8nJyU7xGTnMUH98x3stDC8nqAlTAEIgYpMD1DUmcsqdN0Q3DZj7hyYxOHMRk7MzKKbI4LYojfsnsVUookAGd3DgYTm5KTw1sLH2JkNokGlFMDp5Fqn0LoG7gSuf+ClE4hNkLBEsv/M6SvAhNDCBQZ37EIsy/TuYGB/H+XPXGLCbgsUwxqfHEPX3UXPax9DQOPweSvIULLRFt8pJ06bdriDG55/ExHSQGtk/w/riWwiQofu9WjXdZyuP1W0V9AcwRIY5FA7Zttw6uU51RhMNNN1UzEG5po0Zq/X6rT//42/+D3z8wPRR0RD+S2buZLdyqbKY+s1bq4Ky7747hax+dcyj6Oi9KqwszFY/h3T4dNz6yH3HOHBCw59e49gekfPUaSb8SAyhkttFhZJflI3AR2lEgCSHx788nQ6BtPP3qK8O3fWYR9H7cidANsP3Fqxy4CTZix6ji/w8YhKyFkM4ctMxXQc975y/ozvVB1k4/umBQN5qYHNrG0NnLsM7MI6BiXlbCKdB6YnJSYQIhH3tBoHEmfmjBup8q1rVmwanfJp00+cLYmRq3phNYW8X2dSudQvYjq6aw2/f65Nu15H6Tugvf228hO91HGS/J4zhmcsYGpvFS1/8RUqlBJ+BQb6L2VYWe5T2yQ2Qyxbh8kSws7pHDadOUAtB+xSNzmvb8SdQLewhvZdDrdZEndqDr52ntFlEvtRCOD6G0bnL8MemkNCag90CBY0opdot7PtHMHr5SYxd0LqP84gMDGNiapbA5cbO9ib2m1VKw/3YXl9iuFnoiND0bhIrd7cxODJlazXqNeDspTPMG3W3tW1KrqYBu2lUDs75FM5zlylaudBodlJm5RaC8SEEKPxoeqmbErmYr5x5+K1m/GjjN80my+9l7YjVVmkZxeImStUS9lJkXOQsWrOQy+5ia/O+bRPRomTuJ0Msl3dQSK8iEp1FifmjzemiyGHh5puYu/K8nVEeIdDHhkIYj/qwvVdGfGrG1ikMzEyiTb8DBPLY1Bk8+eIn4a6kscE4Nw+q2O/XZnZjmD/3JOObxZ23/hyZ5BoCIRdGRgatPuXzJXioxYRDYQQomLiZT9GwHwEyJdUKaUBaxCamUK83ULHJBAdkELU/2VzZ/FPl1gelDz1D+MbKgb/Rwj9mQ+qKH+okMLIK1ml/XVJ7PGkeRe/pRvY9bswZbwz7jl53fnqJFr0OOkYXB2i6RuTYGlBQason1mwDuKGJOUqZVMyV2B4/Ds3R5ZHU4/SQjgCv+1bGAcKT5jR6tLuuXx3qPh5ad9PbSw85sksvk3C8189xo+pwPA688ldAvM93/S5J6v1YW9vA1JkzBkLq4nITEOOTU5i/+gyuPPtJXLhK6W5iHNosrkaQqVPa14wlO8qQf93pq/v8XIfgDE2cIUOYNaad2tmgplE00O/GQ4zDfsQIpC0wUrK3wW09MyZtNCmFU5Jf3UAxX8AaJfpKoUawH6dwOkAQW8bO2hLa/W3ktx9g+a3X0N9KIVuq4/mf+LcIiE1k83UDy0ZhA3u5lGmS2hep0SijWMiYSW+vYn3hHhbv3UWtkEIunUQ+vYb87gIyWxvYYLipZAaJnV1sbzHdTQ+K2VVsLr9Du2XrXtOMF6Wnr99DcPSjr1XC6oPbKLFRDo3PERS1ZXODTCyLPjIEjYFoqq0WryWSewgGQszPhm0H7qdfzrGZByDfwc6D64hOnbexBy3EC4V91JBrtvp37f53sfbgXewmc2RSfpRX3sTS9f8FufwDakTUJJr9aJSbKJVqqJZLLA8dJFVFgJI5S5mZoTMXGG+tCO7X3mBtVDLb2C/u2gLIJz/9eWwsvobFlQV40IInEkdm9Qe4f+8dBD39qDAfY4NjCKGG17/5VaZ1Gvt71GjIcKrNHPOjicnhSebpFqscy/fAxbjusKx1/nSTdUmaQZNMzTlhrdVowE0BRVOmA5GwjWupXqh7Uuc0l0ol6yKUxkrG/093t3Z/oOr8QelDzxB++d995Rlm3H/gtHaHurfW9pzbxxLz/dA4X/R41qEjNz0Ac9LZoZsjY9b0UuChx67p2nT/zJb/Ft+uo0OPOq9psjtLrMhem2Fk3RPmt6SJ437J7SFD7BhdHk1y0PFB10Nj1qdSr7vH0ftyp1cnzUmy7x92JOvjTMKxd973GhIRWAfcZ4slNrQccqkkzpydd7pwCFYHfCfwZLtD2+1DlNLu7OUn8MQLL+PqC5/AmfOXMRCNGsjXG86+9wI3qfKeUJTM5ZIdxrO3u4Vyfq+zJz+DJfNx8sAZO7DxA0KTpEArO7rRIHV7n+4pH3o9+5QYc8inlrCXWEYhtYkcNY4+dwNjo6MIBr0s4AZBL81rE8Pjkxb28v072Fq4DV9/A0t3XgfxjtK7pGLGlaBfJ5NQF5udqdCuo17ehYvSaWz8LKbGB+Cq7WHjwS24CEQhdwup9QUsvfVtrN/5HpbvfQ+prfvE0hJjrsF0D7WMScSHhoSvVFjm8NQL1zAUqmFtYxtufxyBoB/RiB+xSBDZZJrxu4+VhRW0G9QAdgpoFBvYWF3DBt3HR4cRifjor4CrToZwCwPzV3VeDOPctvGR3ZVl5mkRidt/iMTq29haSeHCk08ht/J9pHa/y+ZQQ6HYTybgprYzYPleK5dZpp21Okz7AQUqkYvMwUst+8AdY7jTGB+m5E5to8ryfPf1P0di5XtkgAuo7KWwt5lGs5qEn1peNOTFnR98hW0xibWVu9hb+AEaaTLUvTX4Agco1XNsm/uIhcaQy9TJPA4Ypx34yUhKeTKCSpMaDkGf0SgVKzbo7mLMB8nI4iNx9POq9RQaK9CZzTWWnTQdbaeh7iNqSa8kd5PblogPSB96hvDXf+eVX2Zz+umeJu/0x/LaaydSo+s1jyKn4T7erWOvF3J7ZB6mDmIb1B+9d748bo5+nT+HOnYU2lvNCgFiA75gFANUZW39gYBQbnrC1t2hH53gZU4yCJmuu96/4w50dS696Tw9rY+jD+qepE96jCTHh+mEIzMiue01IuaVq48NvoX0XhHLd+8gvUvgihAQBmOmttv0XePgylcN8JI59FFq9QUQjI9hZPYc5i5eIfjOIzZAVZ+NXNDeIAcJD4+Zqp+jJKhuFJ2zIGDQAen9lKAdrUVdHWQQ6vJgIxdToKUTPeoGKk+Py0WGYJuXwaOVyIzTfqOKYmYXyU1J7Xu2Shja/oKA5yaw1Qgu1XrZpqEOjQ0hHvfgzFgY7nYLLcYlYadytVBv1jFkZykHWR9cnS4L7Q/lRquSRL24hy0KHa0GwZoahbevhYO6FlBlyTzyBFEPRsiQlDeSrEOTT+Ls5ecxGPWj0R/BE5/9WZx78lmMjsxQ+o9g9twsRqfH4A0EbcpnkXmze/8WUmuL1EZ2sHT3BiX9OyhSkp86ex6hWMi2/dgvkVkndjHA/PYxw9LLC1h++9u4/dbbmLhIphzpx60ffFlqD6qtAUrqvFZWmSVkYgltod6mxqElXv0E3oZp0tLi/J081dYhTXKadCKBbCaD557/FCaGB8hsyqjkb1Pj0vhFFROT1zA+NIFGfhuF/A41xRrS2TUUc4uo5pbJkG5TK6qiQGawvnEfuWKCGpEGft2o1mpY31xGKr1BLcaLUCCAfJba0l6NGlEVPm+I+c58VDmy/oyQgYUGw9SkpHWxPPm9pph6tZUqU7K3l1bXUW18aPzvr62tdTtCPhB96BnCr/3GK79FcHqq82h4oOYv0yUBYRcMu03vUeQAnb5+L5ePpy5oHg26diLwHtR11XXZBV51F6k/WAvSwrExBMMxShFy0HXrpFrOnU8c216SzUnzEJMQnXx+H9SN53vRo+L2fqi3TI/oyLY7uGz+W0C9Rmll/ri1306NYJPF5oMHWL13B3dv3kEiVUKQkj+R2qZuasGadYfwU6sN/LHZRRrEpLvx+bO4+rFP4vnP/RQmz8wRDDYpzTVRKmTQrBRtgZTNWLIykmTKb00DccYSpGE4x4iqT1wshXe0U7e6NAb1r2seu6aTal8lSbo2GK0ur/26s9U1GZvWLGg6ok+rZCNjmL3yAs4891nMP/MpSuufIsPyYpUag+bFa7qqZq2Mjo1bHWq3tcI2SmY4aQxK4xzaH6hKiXpy+gKefvZlFItFDI6PIxSdsFW8M7NPIBzW/PgWBuLDyBdbfH8W0YGgbUp4+94aUXfAttnWQrGh8SECs4/51merbuMDMTuPeXgwxLq8jQe336BkvW3xTyXLqNWZ0fvO6mYN/A9OzCC7+i5ufPV/MW3FmCvL8O3v/iXzehu1UhkrN24SrLco+VcZnxqZV5AMI46z81fw5BNPYy+dgPYAklFfvNaHqH7YtE8ySB2A39e3j3D/Ppn4LiXxDZTJYQ8OvJiaeobaWIylU4OHWtdedh07iU3ry9eutPWKzlNuUlOUpO9DKEjWxHrA7LGtwwvFKsvcZduL54t5fte2fao0bVWNT+WnehH2+DAUCcEV8qGfQsZ+Y99qBdp9qFAryGSy1nVEbfSdWzdu/t+tQv8Q9KFnCL/+m6/8lyzN0c5jt+3bpRdAzJo/nddGDjg9TA6YO++7bh7t9rjhL6/HHZt/3avcOdYPk+PIMSf8oTBJyXODIFPH4NgUK7V2OOWLroedz5yQOvd2+wGYhOPBw2RAe/Sn/6OvRM69E46uR+Y0ctwdN/y1d4+j3vI8jY5GPhy/HH+7Xznx097GkukDlLwamW0EfW2M+FtYunUDCw9WCBL7uHN3E4vLu7YtslbUamaNgFu7ThKP2agJBHUyaHUr+dxkJmXcffembXPMFssyqtjCI8kCBmCuNu9bBgqSHj0EaT03m3yWTsF4+Qgm6l/fJ8PQojafDqnRVB1yIjEiaQ5KgG0prSuN3DcIcDqAp0LgLuYzKBeztq9QMZvGwo0bSK/fQ4GahZuAHwpHDYzcwUHMUaqPjcwakylkqNFUKwgQ1MMDmiMB974AAP/0SURBVK/vQu2A2lJwlGlp27YYTWoI1VqB6d5nflRsTKXSIpCFBuHyRag5ncH5i+dw8dx5uMl0JqZHmRadBhZjmMwDRl97BxXJjBtkRM22NCUPwtQcWvSvWuG7bMLOt167ex/pjQQmL13EwMgwQl4Xov5+5lk/4qOT2Fl5HYmNm8zXABplAme7Rk2mj4wnxKoqsPdbfrqo/WjvqGxWZxRUbV6/NotzJgcoH1W1NahNTY1MdnhkGgOjQ3S/jpGBQWqMYQu30fQY801qbCWXYvn0s94EbeZWNlNEuVwxjc3LMhPTkX2LmkqD39TJdHzaKZVlWq1qJ1YdXzpCTYXaQq7IfK+pIwsjkQii4SDcZAjaGFBMRvEslkpIpfYYp6yVNbP0j8rF4l86dfqD04eaIfzx9YOY29P3f+o8GqnNm+GPrr108llk7k6Yk3Ty3aPciXrdOm66wGgPDum2g14GV7za2x4ndi97syOIsQGmNxed9QejM7QjhyAd+8Q80zeO7ZF24pATpyNA0V8vPRTPLnWtD187N4f+mOnad69dN/w95q7r5jg57o4b/to7UTefHkV6Zd903BzeGpDyqu0BeK8/7X8TCnnh76+hL0RpcmIaZQJRtdxAyMf8IdBt72yyMdcQjoaxt5PEzs62SZZBuvd6HW+Je1i8t4U//4N/hp2lWzholE0DaGnzOUqHPkrfmhocGxzB0MgEwXEEsdgg4kNxO+2qVtWpZGUmzmEKYgTiAT6PtjtmXpFZiHEo8d1tC7rk5KWTNueebhnfEsE9uXwTaze+h9SqxgLKJs2HAhEMxsKUNPeQKu1jav5JDAzOmlbQbmxTUqb2WU4SdLIE6gaBew+lchoel7qrcpRSUw6w9xFUm1X4dRzqyBlMn7kKT2DY9pO69NxVhIeG6W/MduOMxCJMh47bdNLWJGg2iWjDozFEtG9SsY9S/CVEoxFbeV8p1cl84miV0iintxCIT6FMYC0WyRCGZgzUwwMRlBP3yPySKFQOqOHEmT8Nm1VUqjWY16PGaFMpllliG4VSkUDs7MCq/BNzFSk/my3Hzh8IMFwWpqeNTH6XwoIPYX+M0n3eFhTeufMGVpmn9YYk9TzrTgQxxlnMIJ+vGFNtNMjoGK4WkfnILFRP6gzT6iALUPeNepO3OirTR6a6j2JO8aqTAZPR+XQQkxceMgRyfTJIjYWUkE5nyQxyVp+ikSgGh4f+x92t7Rvm7Q9BH2qG8Dd/9/c/xbbwtwQEJ40akS7WYHR1bn8kOoGvR2G9DzqMmz3wvxu/ztW6bh5DqrjprUX4wzHEhicp7VDK6bwTdMifLnVBtwvAZvhsUzbN6GX39sjNo6gb165xfk7SkT9HxrF3qPu1zImMfATp+66xRc/mofMtfTefuqQuFxl7rxcdo24iS0D3O9mzAWsuT75ISbpYtvn3B/0h1Np+NmitBG5hfnYckzNjtmVCs0Tpslhhvg+RaRSQIyj4Q2HrWvrTP/gDaKFXH0FT5zJIa6tRS9CGdrPzlzExddbM8PgMRsfnyAxGbVtlAZPtX8R4aSBbW15o+qV2LxUIa4dVaRNOtAVk9FvI2rnXOz1bcqwriVfrZlL3kroz5M45i9dPRpYvlBGJxOk/wbdK7YVA1Cjn0Gprczw/QXCfacuREeTpd8NWLB/Q1IppO3djv9VANl3FwMAYQgPDCAzO49wTn8X+gR9FArEOoBGwq5vNukFUoQlswl/d2r7+TFuEgO7TdF4+azZQlMxxaHoa4zNnKXV7bNBU8/SDfWXcunEXjUoTdwnIa5t7aHsH8NxnP4/RqAu7mysIDT+Fy89/CQNRv3UZNZplW0eicYKD1gEC/rAxB0ntAn11uzFipmWpu0jrUqLRAehQoXKtStAtU05roFzR1t8JSvB5qyOVSpFaV4WaQN1m+Sh96h7UHk9NagPS5LQBnY5F1biQuqUUlhYrSkvQFFNte66uSmkP1ElQLpVRpfYVYfj9dOfWrqpMh4+MRMWs9yXWzUKhZDPaFM84hQmXu++VzbXNpGrFD0Mfaobwa7/1yi+wYv1k5/EYqYFY4+8CgRmz+KGp6+eR3z8E6TsDKOfe/HKeSKd7qkbdoLqeT21T6hplo6IU5QiVRsdB2DEPkdk5OdA1FoteCxrncvyvl96LcR0nfn1KvI7i54T2fsjwxbmzG2eV71HsnGv3iXe6NUP3xAG75Y/SrH35BcgLt29hcXELm7sVPLh/H3sp7W+zjzPnZ3Dpqecwf/ECAc6LVr2GTCLBOBDgCPaLdx9gv8+PrdU1vPmX/xItlo0OshdQa6WyLxjEuYtP4My5y7Z2wE2tTvPJdZ6vxxsgIIbgphTpD0YwRIla3RjqhtFqaW3HIMlfDEEkYJUwoHn6GoewdIkhECSEHKY1yHTIZjGJQdAIuLSYS/3zm5u72E0kCXYl+kMNplpAu57H9sptpq9oIJolACpe/ZSQsU/QLDfRrNYZXB+BK45m3zCe+eQXMRA/i5lLzyEQDWFsbsLGCaZnx2wPf41riTUrooqWontIjJMKQECsrisZHWbfIhNrMYw+gvg+GVUpl6TUTG1NcUpuIZ1aRcgbwfz0ZZbROnY27lBy30eEDGHk4sfx2Z/6Arbvvo18etcGiofHL2B0cA7R0DBcB3X003+dS6zuGcWnVquhTsajvBoYGLC1BCWdc01GrfO8NYbSqLXICKhxURDQ1ubMacafTCagNdgwO21jrn2qbDsTJlYMnrzdutVqfKduoopO+aOWI0YRoWahWUONRtsYg8sXxZWrz6NeymqAEMOa3syyUj1S91IgqG1BdB6C1/akqrLwfvDq6//A8vKHpA83Q/jtV/5jVqPLncdTSB0Ex6lbQY8q6rEqa6RG12veix7n7rg/Tmwectp515VyHdMlNmw3kNdRgGzM8ZFJeAMha6Q2I4bvH/KP1AvCDgA77nqN6KSdAf4Joy8P/epY6veHoaM4mch/+GwBGfXeH9FJRuTM7en177jp+mHBWH7yWfbMM83c0Nz6O69/HWsL91HLFygRN6GZnH0t54D04el5jExpdXADO6vL9KONcDyOYqGCWrmF3a1d7CzcQ2L1PsGlSFCgxElgEHDoVLfL156hBExw1WAww9VMEh2MUyVAmHTIBq+ZSToZTqeSVasl+D3SFgg+BMUWr4qrpYXVxkmNrkf1Q0bJM2YhR/onmDiMQ5s7UAKORPjOZf3cEpCdwex9gladYFUyjQhoot5oGAOJBGMgQhPs2swHpoUSvMtLzUMHug8+gRe/8IuUkskY+wKYmp+Am9qFttrW/kS2yWI3oiTleTeejrVTDjb4TwtpaXUy21I+i5vf/xauf/9Nxq0f7laaeZzEXjbDeJfgobuQp43czn18+yv/MxK7ywTiA2QzaTvq9P6tN7G9dlPJJ2MJYHjyCeafumd0qI/WNWg9gvriU9Qk8ga4GqhXPhhzsL75pmlKYTLE3Y0kQbzNdO6TwexD+0YF+U5deCFetX13q+6cYyHtQ2kS4NNbfqcV6QemGWi6aJ0MVeM3GovSgLPGqFRG0h60J9HY0IRNZfWhjujoMJku/WC9UPhinGUyJRfjqnGIfDH/7eRO8n+yrPwh6cPNEH7zlf8jG0y08/gQOfDLysja54CEQ90K2rU5/ty1PSJ92lvRH0Xv7U4vHdMbn0eR45Lqv7sPe5uLVjHUXdTv0qCk877j6CGjSy914+YE6+SMA6mO264RnXw+ZkFj/pz4c2zeP5lke0j8lp4eGcfOMQ6MdD0/dNO1eIj03riAuXDYjn6UYc5X6jLYXlzC/bdfx8DwPC5evga3J0SEUv/2IO4vrOP6u0vI5Vp2xsF+q4a5M2cwPBRhow5CR5ZWSikyinvY294kcJaUIDZySokso5kz5ygxnyUesfQI1jrgXTNFaryqH7pBoyM2g6EAy9RZXKjZJy9/7ou48swz1qXkIdNq0p0GtOmt5ZfifiDNoZN1vTng5AlJ7uQhr1rsZGsmCIxldRPRzrqp6JDOjbR4TczJpGdpFfxTF5MOp9caAl9Qh/5oQLyFXAEo1KjtsD7qVIdihcBF+2icGg/TrUFbdWWpnio+lt+dcDqP/MqxIw+0PvhSrmwScrOk1dRlxoMaTK2I/gAZDOPT1ClwTQ2Yr6CQW6b/ZQQDA/C4/KhollF2GcXUEgGdEjW1gPa+y3Z+zaQWkEiuoUyGI2asTFZXmUhMOhQOk9kNGehqoWcsHiWzyNkmdtpjSOguhjoyPGjjPW1qVeoO8/u9BuqaUSWmKnJONNOgtxJLtsHs10I6W/tAq2jEGVPQligaC1DZqAvugJqh2FXM60LQ3499+lHnNxpQlgarAWl9Iz/K1Foy6b0/KmSLX7FAf0j60DKEP7l3MOzq6/vfK7Pei6xydq7d+y7pqWscOv7+cSSves170WPd9Xp0wqG6AJIEn+CA5suP8x1hrgcUTprTLHUx0j391p9zf9x0nBwzot57o14HNPZ9z5/ip1fOz8PULYuT5eHQ0Tt7Lyc9zmhrf6fRSf+6n9v0IN4o23TUpdYPLN9+Fxu7SbjqBVy6dA5Tc7PIlSjlE5h2lm5jc20JlfSWNe5AbBKD03OYnIwjtbuHtcXbWLzxJkqZLHR8pPYfCoTClJSDBGS3HYiuWUUaONbAoebHq1tJwGRnE7PBVyplArUGfRXBAPYKbcSmLrCMpxnOLGbPTJuE36jUiSEtNCnF2vkMBhJiNsIWaQPH0yxGL0FCbjXVU+c4ZzQwKZBTBvBHWovqlTLEjislaGr/JvVZ5ymxV7SYi3HW6XPqcvJTK/UQwPaLewTpnC3eCsRG4CdzkKwfCDPdWtdAcLQdYzskrUQkV4qmxY12yjMxvmqREjTTlkjV0BLjylcJkm1cffGTePYTn0NLp5EVdmw8Y59g32oQ2Bk3dfm02wT7lnPgUJMAG6Ikr11i6+WcgariJeCVVqYzMbQ5nLa7UJ+8SHtCxWNxZPMZfl+3chETVL6prBS/aDSIYjFn0r0WEWrsTudRtFgnlC/Ke52R3Z39JchVHtv7QMRWHrtd+9RUXKZRiIaHtNOuGH4dIa8PbgK/J+AlE/QzXDIECgHS1sS8xbys21LlDvz3qd3UHfPkh6QPLUP4G7/9+z/Z13fwq6ppBg8qi1PIrB/18lR6tFt50zWnUdf+/bhz3ineulEK9HtkjPSOFULqbGpjAdHhcRvQk/TwUB9KD/X60zUd4cXujQ5vjlM3bk78RB01n3dmJUARHb7voa4jmq6zU92dIOXBSdNLNjBMOnxv92bVIeeh9zvHbTcWAk1elJeEpCLV8FQyicT6su30mc9kKJ15MHvtCTKFS5Q6JXkuUiJNoK9aRHxgBMWGD2+8cQ/rq4u4d/MmNu4+sFOw9tXdIP8pFQ8Nj6GkQchCnv7vIp3cwcbqErY2tJhsh1Ju2raMSFCr2F5fQ2Fvz84qUJdTu6HB6l0kd1KoaQCTgOYdnqCkHiaItRCMRAkwHgKuzjvWbJ1Gh8EcT7cRn5VySfxeAnSIWkKKYSnnlCeSikW9Wpq8EAjZWAcBWwPk2qJDmotmXxVLdVvE5kUNaOZRK1SRXt4gKFLTiepsYje1Ca2H0Oli8lB96XUDNYGlNDRH5hZTomGA9SZBfCBo03kTa5vYWFrA3Mw0woE+rK4v4c033kILfjz1wssYpAS/vbpqcddRqZomq/2MxNRcLgbGpGhqaCQSM+ldoKrNCf1kAqJSuWTdQ2o7LTI6pU9dRfWGDrnvt4FubbPhD7gZVsxAW+61DkN0cOCyAeRKuSaebv4IqNW/r5PMpMmpXMTtxBQ1VjQ5cxXXnvuUZgax1jFculO8hwZHqDFqvUQD/cyDGDUPnX9AD62OqntP4xdaCa/80+aANmbk7vuPtta2qKf98PShZQi//puv/Dqr92fsQe2h2yYO7636d/66dg4dOjmVHv3mx01qhN22fAzMeq6q7NViFoW09liZohQaMYny0P3RZ8fIuhasm0RGl04+9FCXSfQaXY7oCDC6ZHF27rqfHH1zeNN52/P8QckBdMeYV930ko7kTyd+5sRed+Orh+49QUiPJrX2YXc7gds37uDuOzeQ3dmEv7+JA0qH6q9e2do0gPa7m2zUbdtyul4u2vnVhe37SK+8g73tVbQo1fv768il07YPj/rCtc1zmGVTyKbYmCmNE6z3mwSlOjWApo5HpDZAv8oEGNlr0FgD2HRIN9Qm+E21nGSYWyin11HObWBnc9G6U/a1nYXXjyeuPImrVy5TWtTBOjqtjJIm64ekZUmfGtCW0C/wsSTzT6exaZBb89gNiM0ob5w8cjQMR7oVAzGtwT528k/CiEWTYNiokhEQyKpMR9jdwECggYCLQMc8yGvwFc7Ygw3E0t3ujtZFVJyFX4ynnfRGjSPLMrh7cwUNhh2JBy3OEUrmTz33DK4+NYdmJYWd7V1K3n4MTZzDyOwF+pPB+uI7jC/B2Prh1TXVR4apg3P4zELWBn5lAnOzdYBQKMo0mJ7EsvFbOjV2oDQqD3y008aQ6vsfoBYmiV3z/O10MoVBTaBQKDjddwR3DbhL0xBzE+N0BpKl7bmdsQYNIvPZaifD1fRw1iI0+4cwf/5FhKhJtRo6p+EAexIESkUMhCOI+HwIkiG5mI6WvlNZMAwxjDoZl4rCTzetRmvv21/7zn9hhfIj0IdYQ3jlP2HGn+/UXjPdPyMHIQ7pyNWRy9PpUfbvjxRsr1EFfi9y3DkOedtDlH4oNGR31m1FZWxkyrYpYFuw+Jtb/fQakV2PB+y86jpwqPtJ1zxkoYjpRpdekpXsHIw1MkBhkHrsGjnqgnrX/DB0UkOwboeOX6f56UxRVWS6ESII8F4zeAKUYGuUdvN7CYT6G5gei6PZzlFazKKS3cXexiJSu1tIJdJwMaOHBrzwuWuIeBoYGaDkx3ytlspIp5K8OlMCQwMxTExN2OrTcqVoYwWaWeTR0ZjUHLTwSVNCJe3phDRJ4X2yo3SpLgE7q4Hg1uK3dTIQ9Ye36MdAKExpMopBmtGJKcZTWy70I5PZgTccx9ylp3Dp0mVMjmkRldsAS4PDVvZMq/YtisTiFmaRmou6hRwSE3CYgVPvHA3KcpKPxiSYh+pWElobSBlXJWNokoHRlIsl63NPp7aR3lrFzv3bWHz3DjbuPcD9uyv0LGzMaHAsiGDAi8Rm0gZoC8k03vr6t5DNUwOKxDE0MmCL4bSPUXg0zrKtYmc9AVfwHK594ou49uw1FBKbeOfVLzN/2xidnCCY5gjuTQK6QFnSets0AgGzUqGuLqW11dbArrP/T5iaViQaIaMIscy066xVC0r91LTMOOMkB/tafUzpnXG1fYMI8kp/g+1PM7HUpaQ6p2mr6t6xTFM+KnN4L41BU3u1HqVaztsusX7fAIW6kh2nqTMSNGajMSI/3cb8QQogLhzQb20FIg1I4wwqMzEGjc346K7voP3lB/cX/xcF86PQh5ch/M4r/2cWjIb+HyLChVmrwB9LdNALKM5d59secxrps17zOHo/bkSH7vhjznkldiCxct/mUWvLax2+osrnuON/R/I/Zjo3SpsZ54GWj6fOZ8eMc8OfrpGFLqLea8faCcaaR+e9/RzSYZw65v2QxV9XfWPPDp30S4Y/Rw5E9oH9UFZkg/D72Mg86G9TXSdIv/gTP4+mz4/5i08TcCTlBxEN+uD39tvuoLMTw9TUXcikCwQirQiuIE0JTzN0BApufxjPfPpzZNYj2N3csgVFRHgLU9Ko2BfFRYcJqPuE7zToqhkmYgZkU7zvw9BQGOfPT1Iq9lp3AQ5cDK9M0G1h9son8ezLn0OOUrI2Vrt0bh7nzp9D68CDTOEA5bqAvWFbSmiQt6VBSRaBNJGIpF8CSonSrrqYtDWF+OQR8UGSrRlJ0QJZuulmosBOnimeHemVEbf0CYg1S6heLaBZy6KPgNfsbK/SaPcjFo3Zece1Sp3hU7r2eDA1NoTk/bvUyHKITU1idn6M+d6PndUdLC8yjqU9rNxbxUF4CNPnZpCiptDKJVDbW0SpnGWam9avrwFZ9cG3CeDEXkcjU1cQtQOb7SXNhmmSjiDgVt3QWoDujqGqDwJlrZTWSu8Wv201G9RiqrTX+QlKt77XinG5JTNnPJXHdetKkx/ML7ljeCpXlffw0DSe+vhfxfjUOLUGamVtapK5MqbPXmOcCggH1QXkR47pD1Nzi2oMgX4zcpa3iqcYghayKfwg2726t8iA/z8rK2vfVpH8KPShZAj/eqEtzeA/0f1hez9Wyd8ndep8LznQcdzo17l+cFLcuqb3+SQdAlo3pI4jYcvu4h3EhkcRio9S0mVj7E1r95MTnx6zOmlhlj3Xx9DJz+wT88+J71G8O+96ySwU2a7p0kMu35NUAt2/o+8f9kc2HWHWIbs/slD+eShNR7SBWrOK+eefR2xwGlPz1xCMz2Lu8tP49Ge/SDCjVJffga9fg5g1ZItVlKt1NtJ9aA8bDQJrVfEzz17G1LlrlIqXkNzasjDUsNvWv08Jksm2ODNcZ7BVjZ5MgczBiawYghdPPP8kfvpn/wol/RDWV5coSapLBHam8l6G0qt3EGeuXsHUlWcxOPME4zqCaMSFSjphUyuvPXMNFy4+QWnUg3w25YAlGYaO0dQmeXvJlDOoKa5IoBFZiQg0eWPaAtOmopS9ukxMe+gwBKec7Qtz3ylyR8NRJWWmS6puNcnMWiUU9zaQWL2Lxt4mUksEc2oT/R6/9dULwROZMkbmzmNkPAIfP9/PlXDr+gPUswk7M9xLRlYs5RGNx3H+7BTKuw8YmI9ahg/R2ChGh0bgJ7j6AurPUtiKUz/fO4P36vpS/BU/AW6tpvUENetukjYgpmzTQAnuFWp6Gk+QnUhjH9K0xCTE9MRYdIiOppiq3DS2YAPQ6oqy3GpgIB6yKamzM1cwOPsZnL84y7QsYZ1Cwvi5F/C5n/1FaqZrWFu6RQ2BzJF/MxPjiNAfdfWp+0x7Unk9zvGimraq1dWKcy6bpRCS/u9TqT1mwo9GTgo/ZPRrv/3KT7IcflH3XTCyaqxbe1Rl0PU9qPtph478csiAhaZzOXx26PDm/YVFOuH96UQ3cmdO+aMGll5fRHx8Cv5w3MIyWKSjk/E1sm9l32skFR63PfZgFj3X96DDT3rcW1w6phuvU+N3grqfnaRu+nrNcdKz5L8jc0iHt5060bXo+KGG16SEL5CIaF8or9ekx8hAzE4SC8YHESaI7i5cx8rCIja3EgSOfUqJOvmLZcJCCI6O4fM/+8uYO3MZ9+/cx+KdO8xjAaozg0cSrLN4rNPFJbDpSIDOtFhqB/RL2ke15cFzn/4UpmamqRGUGZcDVAqaKaM+7gOU1JWVLODyC5/CzMULZExN9AVCCE5O48IzL2Hs0lMIjMyZBjk+MYboYBxj4yM2mO2jBjMQi2JwdJjxa9mAdYNxE2dwKX8IRupnF4uwldFkBI417SRpCxD51ukf5wsZ4wgyfLQsdUpALs0Ppb1RZlgplAsJpiWFErWqWl6MooZySds/U6KmNiQG7QsFTDIfpZa0ubJERlDE0y89hQtXz6G570Y6lUU1t4HlVBkvvvyLmDp7Cc994mX4PZTs+9dRLNZYlgyfcbc1AmQ4MgJ2dfsw28kU3MbYxLRsxhfBtpQvMC4lptFhek53jdPdpHISY9FaAg2sK51qe9KIjHnSyE+58fgOcOnyFGJkXu12ANX9MFzU2DYW32FdCWD84vPUTKmpZNewePddGzSOR6MUSrxkGnnsU2tzk7lo8FhrYOpkBhqkVtjSDpSGvoP+30okEuS2Pxp9OBnCb/3ev8sCe6nzyJLq1syu6amsXeP8HKeO1ZGT48DT5i19spcWRJd0b8+OZc8n70ldt7p2zUnqWvV7gFImxcawh/jENLyBsM1x7v3EAZjj5jB+XSM6YXdaV9PDFj3Xk0RA6IVi+daLEU48juJkzx173T7KOG7s1+57qdcvM7RzZN0uCXw7rIHvTZvq+NMtP10kMSY2NggUHgxQ87JuHYKBhyK/5pl73IAfTSSXbuPezTsU4n3w2MAk/aG7Pq2afeoT8AzPUHpPYfnuPVSKeQMeBzh10I0DLt2DTtRFpNAtdnzWNFiNLyiG6PfipZ/8HN80bA//z/70l9BP8F6+f8/6uwNeF4GrjgFK1Jeev4ZI0Mv4b9k5xql8HS2X+p+9KGg2UCsAz+AZBKMjmBonE9AeR31exKcu4eyFS2R0LjvbWNqLQFHjDupDF8DZPASBYqccpTFImzBNgfbKAKXPeeS9/sQ46Ffnyf4secwMdZNR/zHG2KqXkUtsYnfjAYqZDTSraZRzadZnFwZHhtHMZewch3xqk9pYA7VGELfeXkR2rwJ/fwNulHAQHsPMmQsIeg+QK2zgzttfR5b5X6+JtRHqGCdtaqd813TZSChKwJbWIubQMGYg6Z7RN+lb3WN+vx/aVVZptN1P2cDEIDTuYwPG9Eu5ocVlcqcpy3LbXdAmhukPeCkw9GN7o4BkKo1KVeda76JeTdmMrZ3tHTvD+cE732Y+FKDzoXVoTh/j0KcprNI2omHmoxYDau2BurlaNi1WU2UZ1uJbb7z136qq/Kj0oWQIv/7br/znbGSznUeSqm8vCSx6/8yqY1TbZbqXnr+ON53L4c3h80N09MYawQnzfumkW3vkjxhCemOF7w8wMDoNF9VJ4U2v/93708xjSe9PmB+FSRgQqE0yrpIV5UYNz/HRoWNg3jEnSVanGf7a+2PUeXnMTwtV8dB7uzXqPspox8mdlQcIx6gJEICP4sGr8oDp0BGOq3duYGN5iQBJXwnQOnLTpPxQDC1v3PY52lxdQ3p7GwdaaMR0q6y0UlhAav3xGvwkqNjgpI0hKI4ES5n+Pusr1oE38Sgly4YbodgIolPTePKZJ7G5cBdb6wTPfWcu+sVnP4lCKYu9nQzqiR0c5FNkDiFUGvvIJDNoVXUwjbZvdlHiHMLw2fNkCuNYW3iAV7/1TaR3UhgkA5Qkut/sw8jMPF76zKcZ986cfYKh1gcYA1BuKDt4K6Zl/fFqMHrVYQ4iAaIqpb3nS/uTnTmUO2lJesdrn8KpYL9RRLWYobCzi531Vaw/eIDdxduoJZdpt45COoUWAbdKJpveXUfQs41U8gYWF+7YuE67vofbb/yZza6qV52xDE31BHTWQRABluko0zk5PmHvtB7EBmlZjupCUrmIYUmT62oDmk2kAWanzBwmaNNKxQCo8ZjWx+SIiYq0W6n8isUDGBrxo1LSNhd1BKhZNpt5CgJ0y/zMZhIIBmI2oygcqCIec9m6hRq1mj6Cf8jnY33yws2wNMbk9vipETSQTmesnIqFAkrl8tcT24k/tIB/RPrQMYRvfOPA3Ywc/CM2K2eCsajb0rvG+ekhNULaWR3uOHK4wdHV+em87fypRTyWHv9en7+nF6eQPlFUxRCSS3cJXHGEdXyiIa45MXq/fhsInTCnkqxPmMczCf7IPzYM65/VUYOUaNoUNdV4Dvp5lRP98eoAZtcDh95v3GR90vC3NzuM1L1vfnSM4+7IlbprtBlZRiu/AyFEyBSct3Jr0GeeqFpc//a/wdrSgm05oT1rNCgaHYph5uxlRAYGkSdwJTc32LgL/Fqg5zQ4MQTrbhEYWqrV9UJJk/YuC8NsCHrUCKIRPPniJwjKNaxupXT4GXbX9ggQ/ZgYJJCEQig39xnmeTz30mcwPTFGLSJIIIpgenyIANSHzPYilm7cQyzsh5fSdD27h3QygcqBC0EX3/P+woUZSqUVrDA9u7u72E4VMXr5JVx88YtkDOcxpDUuYfXvU2JtyWgMRP+d3LF8VC6J9ILpMmZgjiy9pj3xQW6MqdA4zMEBWHPf8UeH1uy3KmhXUtQKtAp5BzUyu3rNOd1MYDs8OYlI2IVm4RYyifuoZnOWrjyZRqOiw2K0hbi6bgjC5NXVilZNj+LiE8+SQfhtqqp2INWiMC0Q8/qcPn+boksJXFctYGvx3iLGOGpLiW5axeSCQWfKquOG2UOkl4YpBqHB5ng8hPGpiNlr8zudLzE7ew4jE09g/vyT1BzSZPwlMm6QsbmowfipbXjRIAPpo/tgJAB/LIx+MgkXG7x4rbq+nFP5NPVVM8/q/yS5k3zNIvAj0oeOIfzS/+73n3L19f3u48DDKt1Jc7pl59q9P07yvgsup4d3+nfvRR0vzZxGsma9MJNYuo2hiWk7aFyS6gcJ8bFh8MVJcyrJusd0YyDnXWtRuVLFwoMlgqkL8cEIG5E6TZgCgqv2zredOsUo1C8hPZqN7AjOu7441I3Le8atn99LIhd6E3TkjZyar/qk85nsnMFP+sWgBV7lPa1OPcDI1JRJxnIshiAGpviWUwl8+0//0FYia8tmPxnH5PnLlNra1NQiKBQrdjJamSBlA8gKlYCnU8EkDbdsWiT9ZTqN1K3SlaIZnma7eIJhfOInv4SnXriCBzeuI5MpY2ZuHpNTE/AP+DFz5RqGxs4iNj6DF7/0Ezj3sae1NzZCOkQlEKRkGUeuRE2kWsHZc7MmtU7NjNssnBYZ2EAogGZuG4ntLUxe+jimpydQyqVQKlGCrVews9dAn1tHVnoQGbtMDeRlfOln/gqmJsaR3N0x0JbErNk32oDPksHkOEZ5phJ20ufku7Qjsz40KgKtkFYXU5svzb15oOmcBFWWh4ZXxFCVJ9quoWVdJg3UGMeDZgmBvgpqVb6rtFEvlXDQaKNSq1udk2ZQ0SZ8ZA4Ku96sokzNSauV87k9+lE2MFefvOqJmIMkdHXhSQNQ/AT4qtfGtFg2urc6x3+lX4PNcqurxg1spTnfs6hRLTWpxeWQy2kdAgUjal6jI3PI5rPIF1NkZEvwuppk1gHsaYX76ip0SFE/65Sr1mS9CsHFdxpjUj3U4jobnCej0rVh6xsO/qudrZ11RvVHpg8dQ/ibv/3Kz7E0fr7zaAVz0pxKKt+u6VocmtNJ4CDzSDrmxekO1S7eD3XjZvc0mkvfrJZR2F7G4PQZePzqY3xUKI+nw3T3mMfR4/LSplKaH533ZohTQR+Cfh8W7t6l+lymGj2EQrmGGzcX2RgbmJga4Nf9bLwNlEtFZ+qgAYPCUMIcQO8m8GTY3fB6jQNGTg7z0UzXD3u2N7p2H+hW6KPphfk0Dig9D05OYJ9SpvyTIy30cu0z3q9+Hd//6p+alOYKDOCJT38BQ9OXCEANguUiJcs+lLJVm7IocJP//NSCoZxJEOyAKMvRupFkT3fql9dir+jgEEbPXMT4+QtYXSQjrZUwOTqM6PAYxi7Moj8Sxvp2DnuFfUydPYvQQBTFbMUZnCbDEgBqywkdeuOlXx6KoAPUJBttL+reAfjHJsgARuGhypHc3MTsx17E1edfpGYzgUB0yM5czm4uo9rnw8TcFesWSqTqWE2UsbJ+H9nkOkZGJhAZGsHw6LjNZLIdQllmTrnZvyXY2WLcSbt+7bXSam7kXm70xhyb6bPFIk5/fT+fNQNL/rSYb619MYIK9qtZO5e6rAVibr+zyRw1psH4IAFdZxBUbMxH2327+b36/eEiqFPbqlBrUzefm1K5gFzdMTqpLkTwjcdjlNS9iMUGbG2C0iOtxBk/cLQZCQe6d5iiFqBpGwntkuswQoWvP1v7oORrtTO1Y5W1trrI7GlR4a4t2ivmK4ybz2Yqad3K8HAcYkUeCiR9gQD6tV6FfmvKsmZJKaekqUiL0TqKkqf091NrKS0w+ZHpQ8cQfv13XvkNFsRzncdTqRc0nIZ+glQ59U63du+Yh8gcOLddOtU/Uddtr3F+Di/vRaxXh6T1B6W9HTKFIgYmZuFhg1DD+nFRb7q7put/bxpPu9evTDc6GnxXTQtT/e1ng9FB6vtsUNl8HTfeWTLpTmcHuAgqe+kCFu6vIRAM2pbEzqKzrhGpMdJQ/JKNBWmA44TdS/rWyrHHnCT7vGP0e0B/Fcfs7jaBMYaQuozUxvlO3xM/sH7nFr71J39oq5LdXh9io2cQGj2LwPA0rjz1LIYjfmxvJpAjQJvkKU2FJIlX8bd+aHmqaMvnTrzUFcO3nZ4/bUnSxoO33sTW4jI8lPwFhkF/COGAD9V8A5sPdkHcx9T0AML9bexrozb6o9XAlXwNjVobNQ06RzwYHhmwxp7ZSWF3O418tYGRyRj87hbSySRyiCJfZqjeQYSHJ6kFRLGzfBupnT0EhuZxZnoYe8uLjMubjGcFk+OTGByewsyTL2Bi/hpSmQwBdAxTU3Nkiv0Mu2jdO5pV1C05KzulWP9WNk4GsCo49nJhme2wcjEDR3sQECvP9I2qEl23Wf58t99W99U+KhXNuqkSMImLFB5s7r784Tfq5/d4BPQz6HdT+6PAoZXDAn8LiQxH3TCaiqrvtHhM52AofA1Ca+sJaXZ2ZCnfSxsQOXFyFpt1N7A7ClfdgXLDuPNPWocYQjQaArOHL7R7LGz9kGYVpbNZ299KfowODyLQ70azWEWG5ZTK6lwFajnUDpRPOlehRWagDe2areY773znnf/RAvsxkGL/oaK/8dt2ZKZOBX/fdBpQGMm6x6gw5LRrrKLr3Ql6pH8nqcevboM4Sb1e6dYMfzR+kFlfoGagQ0QmWZk1E8J51zW9dPL5hyOl/2GPZNdrr/puEdUNr9qVUpV9nwAwNDqIfDKLhcUtVFtumwWy+uAuytUaYoNxgqH23S+RSVQorfptfx4jooaYgILRbI+mphAGCA0CCUu3fnR1glXZmJB5grpxPRlnkT3RjrIfEhtrGJqdhcsXRJ/aNl/6/H2Uwvfw6p/9Cyy9+yYlTUqYlEqvfvwTOHPtBXjjk5i7/ATiQ+PYXEvi/q27phVYvAT0jKsA32EGzgCmI1XynkCg/uj2gSNxqtuqUcojEnLj8z/z8wgPDWJtfQ1e9xBiBOKh6UlqAlFks3nEJyKIBV3QgigKnGzV/WjWyvB7D6g5EFgYnvbp19kFdWpg6queIsAPTsbhauSxtrRBZhwmWEWw7/HD7Y8gGophKB7E6sJN7GwlmNcxjI4GUSsnEJu6hGc//3M4Mz9D//rh8k8iNDKH6cvPYe7KJ/Dyl76Ilz//E4gNDBDEqixLZ46+8qtBwBZIdyVo1VnbFluapfLfALoDqHopcBXwWp44TFSdbio6jbTIQvloawRoKclZWpmmf9oK8D43XVMz0JAiTaWqLUDKdsaBA95iKgJaDRJrBlIbpZKYaU29mRZvSeK2XxDzsVtmClcn62kWktYbyF6anbNlhRifxVLRVVEzfppFpnSJ+WgfqDp0aI4WswVCfnjJ8BVnMY1hCiFubd+9l8N6RlpgGVVq0bbvFOMhf7WNhqbNNhuNP9ve2vlTev5joQ8VQ/jGyoG/2YYGlE+Bgg9AKkFm+kOmAzpdI2cq+tOox9n7JKeSnzS9pEfZKVylMLV0CwNU/YPhYb5xJOZeOunPSf8+KPX61+vXSTu7dN/zSgjE6vI63r5+E8nNHZQrB7h3b5Wgm0Y6vYu9nSUMjw1jenqW6nMdu6mSzSIZGaY0TIlK6rz6SwUaGvBNJjK4c2fRushiQxFmCEGBZaOZOWosvBAsGbTcM1I6lFzbSWv7B/2pwXbpOINwclHgndlZxcjMDB34rNj1rbSDm9/5Jt782p+jXilD0xXPXLyMiUvPEzi0KKqN4IAXr3/323j9G98mAGv2isPEVFNsRo1yw+Fg/GdovNV38xcv4TM/8VmNSmJrcxNehUfJMzo4hkyuqAggFh9GLn+Aiy8+j/6QF8t3t2w2VJVCwcUnr5JRRFEtEpTU3dUoIpkt0l0cBwSOQjrHsBgepduJ2REMjMZwQD8D+w3cv3Eb0/MXbWpqn09dKy0kdnZQzGxhv5xGansFm2KQk6MYoQbgCo4jfvYyRmYnrXvpxq1lbGwVMHZmntJ3FdffWUMiz/yOxBGI0W0kghDLoM/tIdMfQKtRZzY4XUaSwvWnB+seYt4o/zUAbQ5UHt3yMkaq7/QF81J+kAEIdpXFylY50Y9AXDO0alVeK7qvokrmZ9oCpXVjTk3Ggx9p62lJ5iobbTmu7TdsIRrrj60/YHha0Gfam+ozGYjK1aaZihHpDe0UTafLSMXF2kg/ddVxoNblRQdaT6GtsrUYMBDy0Q9nZfLAQMTqk4eMI6BprtQO8tSai8191l11e/VZ91c0Grb0mlBkWsP+P93Z2fmBBfpjoA8VQ/iV3/j9l9iw/73O4weiY8BgFmZ9gqzambHjJh9BNn2Nbnr/OlX6MXS6f91g7EqjqzWTdhOptTsYnr0Aj88BRb3U+645jXrfP87d+6HTvrfnjt3hKza6oWgM46MjtOtHtkCpsVzC3evfpaSToAReweTMtHW95BLUGO6/g92tHcyencLY5CDV6TzefuuuNdRoPGx91cmNDRRLDQwMDbChUItgg9lnm1a/v+DhoFFDs1RAKZNBmuCWpr/aEMzFBigpzLpv2HYtjkcRZSPWNsR1frOLofEZPnvMrc7Evffmm3j7K3+KxPqSdeto6uBP/crfwYWnP4ZyNoF41IfF+wv47l/8BZq5ggGC+Ur/+1U+JtEqlG6ABBvhmtuLn/6VX8TP/tIvYjA2YPHNpjWorWmsbQyOT+D8Mx/HHEE4HIvgzJV5Ao8Le1tbSK7fQz+lxitPX8Z+bR+5tE46q2EgEsQwQSa5tIkyJU1NuRyeGcXYzCDKBLv13SyClIjDXjfuvfEaAhNnCaJtlFObSK7col8tTIxS8qcW1ihnWQYJ5GtVai0Mg+W3s5PEnes38PYb11kPN+Fq1sjEKMkm72P53e9gY+EGthLUUkYuYnrmDDUtlv/VT+GZlz7F53Hy6z5j+hXt5KquMkn/rCcUtC13jEk4JenUbZpul5v6/qVBCIQlbZv2QMYgQO3OZNK/5vPb6m/TLg5sILZZI8NkPfL6JDHQLY3Xq3MndIDPPiLRgO1n5DAqyhUEZ+dM5TDcFExs22++E9CLITSb0nicMQQxCUeDkBCguKqrSNNSHSam8Qa5s5lVjJfOaVYadDhPkBqLrW72kUkwTu5qE1lqdGUJQqpHfW2EqUmEIxSQ+GfnZ5DRM5L/cHt7e5eB/VjoQ8UQfv237cjMn+48/vDEsrTyVJWwq/0cJ1nJEU2XkXTJgYEjUgGeZBDOX4dU846e3pvotFbKoJROYGjmAisS1eFT/OhE75g5jd6Pmx+W5J0anSQzO8iH0m4hq0G0foJLgqBQtMHJa89/HM19qtAHDUTdZdx+5zXbMnlqfhbf+/brqBOEps9MY2AwCA/Bv0zAXV3OID4csQ3e9nUKVa2MYH8LrkoWxY0l7D64ic2Fm9hefoCd1RVsrK4hmczAqz1i4gNOYgUgvDhjFSwnbx+KuT3bmC4+NAEPmU2LQHH7+tv4F//kH6OwvcrGTVBhAw+PTePZn/xlxCcnGbdJ2x75+1//HvbW1kzSV5+/gMrIJNvulEUnk6Uh7NebmDx/Hl/8d34W0ZFJ+DwBNMt5pHZ3mT8lDE3NIzb3HOrtAGrUrM5eucby9iCTSDIPazZbZmhsFLGRYSwvb2Fzk5qAL4TgYBwtSpZn5sYR9uxjnxJyqlikVBpmvak40igl9o3FLeyt38dCSqd2TaCeSSEWi2Fo/hqZx0XUs3WEwyFqGTkkVhZQzKaRL2XRyOcQJSOPh8ksi2uIBluM001sLN3GyMQ0Pv+FT8NLENvv13x8D/JVgt3YWTK253D+qedw7WOfwMWnnrTprEPxIbiZMfsEbB1R2aL0rvwVaApI7Z4VXEDvdLd17qVJiDnoT91KtHc2tJMbFa3cK58J4ARz266CDMS6iDoVXQxDDECDujmmSVqFx+McZK/uHwF4ND6IYTLMNhmMNEMxnRqZboBagwafNcbhzCxyWr60BH0rEkOQYKCFas5iNkGuE7aj9fazLFomiAwy31vNKtQpFOjzIFWukHnTH8ZV2ko0HER8YMD80uAymVbN7/X9g7W1NSb4x0MfKobwN37nld9i7j3VefzxkcqvtyHbr0Ckc3NIjoUkmS6TMMPaqTddI5Lt4R8Lu2N5KtELM3LW7S7KJdatIsbHz9CFKuIjPj5BXb+65jQ66eaYO913zSPI4tjjTulXY0xnCtja3kMmW2Xjq1CzkVREFVnjIKMT5tbPxhsOuFHJ72F7M4VwdITSfglXnziHybkZagPqi2VjYto3CVDasXJydgK5jTXE2wVMBmvYfnAdibUlJLZXkCnsoUhpqkJtoZBOY2NlDUsLq4gNDmFwZEi4YaSo6tcV6EM+sWtdDsFYHKGYD8uLK/jaH/0zrNx4nS4EOJRuKXFeeO7j+MRP/STC8RB0UOI7b7+L7/7lv0GtkLP+ZOeYxg5AqbtBoTF9TlhOmNrV9JM/82/jhc9+HFvLy/jqn/wp8jsrZHJhOwTniWdeQj6fxvbKOupMgysYRalcR6ivhFwmgVIua7OgkjsJrN+9C+IjNacCinu7ZIJbKFXalDibSC8TrO/dxtZuCZGhScxfnLYxhRvf/oFtrT0+cQ4Xr11ifvsRmyRjqLfQyKSxuLKM6OxVPPXEZfq5jiTzVGsRCHHwUMPQFNdS6j76vCH43W3mdT880UmMnr2CS9fOQ+d7awW9gHD+4rzNpy81DrBboOYzc55hXSJDvIL5y+cxMz9FLWvAQFZ9+eojVzmIeWlswOlGElMVE3dYgv5sBpqRStNhCjJaRewwCDEGTWN1+v81fqGBIdWlms6OqFdRLOps44adZ1AqUxNi2BrHEWALw/epIer8Cy1isymyNINDERskJvx3JHcKOQ0N4rAeaXyCwajoFa6Yr0gD4EqHNJsKw9GZyjphTVNkVR/GhwcxQA22Xmkwj6pWr8TUpH0MMKwA3yWTe8bgmNQ3v/3tb/8T8/jHRB8qhkAN4b9hRRnsPP74yVqwc+n+6NJlDAaeHTsj3phAcGRjVVaV2blz6Bic66bXHL05eqRJrtxBODZsK1d73XxQ6gV7i/8jvDp8d9IcJeOQ7BV/dNWPASFNn2ZaBEPIFUp4cPsGtjbXMDM5jDMzU2yYJTttzO8L4satRfhD2oXTj/jIIL74s5+jpNS24wt1rm25UUE6kUYrX0QilUQ8TjW/soPp6AFuv/0qlpYXkSbTqbAR56tJ7GWy8Ll1YhfgY4Ec1OrY3kjg7IXz8GuOtwlhTsn1UYuxfXUqLYxPTzBeLfzZ//w/4f73v0GwrRAINCjYgk5R/Njnfxpnrj4FX8hFSXsF3/iXf46thQWih8MEHEagpDPtMsoLy0Qn09SnHx4cxsSZS/DHR6DzmVvVBvoojXsHhvDUp7+EufNn8fy1aQwRqEt7i9jduIPk+ib2c+sM8zqK6T3kdpZRyy6gvHmf4FInA2hjdjIGdyOHzO463D4Cd7/GFhJ48M67eOvN68gXCsgnd1BPbyC5l8HQpXO48rHL1A4CaDMehfUtZNYeIJPeRglhjExeht/LvDqoYy+5SRAtodEssrz6KOHHUKgSDvujpjWdvXIJ62vrZHYROwheO5sOBDzoi4bpfwSuvgaZvh93F3dRa7oRm5rA3JNPYvraszj/9Mdx4elnce7cHNOWRD6bNRCV9G0Ar240MWX+CZSdfBTgO3XMjO57jPNeU31V0AfQ+cOMFmZmYyxxN3mM26asRiJBGyTW2ILGOdpkRJL269psjtpekcKF+vNj1GomJmaZhykyF3ULUXofCNn4iQ4L8ng144iCDtMooU3Ci/yx7qtufPknTcX2QWIsqqyTOvBmbChGhuC3cbIE63fDNMw2RoaGMMq2oAWBzhYaEPP65zs72//GPP0x0YeGIfzxykHM0+77bzqPPzI5FUw3asAdo39Z89p561z1uksClo5zq4ByQSnD5EJ7p6uYwNGzA0Z8ZJh21VdyJ3Kc9VwFSE3sLN3C2JzGD1iz7aXzvmt+GOp+9zh/ZHVoLTe66NoxXTp2L8M8yJdLSCSTaJR0Tm4a2d1FtCoZaCeaUDyO/XIG5VwR5ymNnrt2hQyAkvH2BvY9IVx/8y7uvHMTLkqle5SQXvvW69hZ1zkQJQyF9jHirVL6f4D17W3spItIF2rYTW8ikVtFvVVlRQ+y4foYD6r7lMaWVrYwMjGDMxdniN9OoVp7ZXnvE5ALxYzN73/1z7+Cb/yrP2Tc8jZuQHkRVTbcgYk5fO6v/iIGJybg9fbh+ndex63vv45yUf31jj9qyGr4ygtpd5Ig9avZT+qicns0UNhv36xRA0hTys/s7qCoMxP6h9Afn0e+ReALjKBYd8O1X0Rhd4mguI+p+XME6BZyeztoN/JkJBVK1GUgMoprz38el595lvkawpMvvQj/yDCGp2Ywd+ECLlISRzGBxXffwP13XifoJgh2+8yPNeuGSmyRARCIfC5qSKiiQK0gl1jD3TvvYHV9jdJ6kdJyiXE4QKNaQ7aaQ6s/iKA/Qm2N0ndgCN7IBCZHRjA6FLfxGFATdAeizD/NqjlAOZvB9to2ATOC+KDXJCJpJuUGgT8chYdMcvb8BTJqbQnRRi7HMASC1r2nYyod6d8Bekf7UjMzaOXV2qjuu5VQ7vitM021jVqjCrdXM6+0grkPlXqTmosL09MXMDo2SWCuIOQP2doZdRmqwPbSWbtGo1FMTM0izHj2U37XVFcN/quLSAf/aLafprNqaqjcqnvRNjJkHIaHh1lXPHbegcqQ+golf2ebc3/Ah9gA/R6mhkQmUapSw9TgMqM/MhzH1OSojVlosLtB4UgaNhnC/yWdTt5wEvnjoQ8NQ/g7v/n7n+LlbzlPPzodArU15C4JuCXvyrJje/TSSDjgJkDsJdP46p//JX5AkCgUS/ZVSIuzgh6+p0O66wqQDjkemf/0u1OnjbpB6Kpgtb/8zvoSZi5cI4g5c6JPksX7hHkUPep9lyeKBGhmdE8j56d8ciw8M46t/arya0fNoKefjSOGl15+Eh976WXkskXspgiktbJ1GZXbfnhCMSzcvIGd5bs2qPzg+tuo5PIoN/swx8ZxmZKzGEwltYkzQ27s13JYXVlFMl1CsUoJXpIyJUEvwYhtjw3Uj/6227Zp2CSwVbSojxLdzPxZqv4xNmgyArYGNdxWrWKnYYWogf3J/+ufIrV+n2kX0jjl36K6/hN/7VfxyZ/8abRdBAtKc9/96tcJ6NvWxaGCtRTzG2Vhp8bwc6fLQqAUDIdsuwRXP4GuUUAhtYHM5gL6q1ljnn3eIJrFFG689hXcevstMtGKbX3sc3mwtb2FbC6LibERGxPQCmSBUkl90bFpTF/5hG1Kl0lu4/qNB1heT2Lq0gXEdQbz9CzOnn8CYwNhtCuU0MsthIP91BSoSa2vYoGaW3Jjh5L8MAbGJ6i5jGNyehj9zR3kkndRr+QNDG2aKEG2yXBcngEMj81aV8zqZhbu8Dg+8VOfxbmrs3bSWWp1Ga9/87vY3k3TLfPA5cXYxBjiA37mcdCAWWcMC7D7mXeaSdZk22hS2nbxeWnhHt+3qAkOYYzxt0NhvG67KmNNc+C3ymwbq1PFE6nInDtyCzFnddkwDP4dsC4Ui3VK5i1+r/UGfkQHJzE18xTOzD+Jp176Ai6/8GmbnuqidlEqFg24NTW3vV9HPpdEMKSzKcrOmgXWy8HBQTtoxytNmPELUkOIRkKIREP8LoZBCj2hsM5gzvO9ttfWaXDO4jXtceT1uDBILcpd24ef7qPDQzbLbmpyzNyLkUh4yeao3eU0y631D/N5qog/RvrQMIS/8Tuv/BqL/yc6jz9eslrVqV0d41Q0B7x7X6jxt9lY3vn+m3jty3+JO+++g1uUbN964zreuX4La2tUxXMlq/DegJcqtZugxYrsVgiacOfAhwMkDnWvNsuCgJXPJFBlBZ04c5GPhGcDKzroNYdfHZE+P2keRw+5U6Q6ZFb66XFz6I50eK/o8SKjVb6SnsbGBinhTmFoZsr27deCqttvvo6tZB4ZNpYHt2/boSmopuCjlJpIbmEq6sXTV69QUm6jxQbXbFJWdwcQ7itidtiDSj6L3b088iVKUJKqCQCtFuHhwMfGxkbcBJnoJlLbm+gjh3D3NZEQgMOLS09dg9dPpkLG4SXAFzI5lGs1LN+7j+/++R9T1atQOGRCCIAC85lL1/Bzv/6/xdCIJOAG434DN1//AUq5jAFEn8BH2iGvYqIidRfoVtszaN/+T37mc7h85QlMzM2RMairTCtlNaDK711upqGG0EEB/ZU0pf8iQalGiblKwCzwWqDEmkJfYBCz85fIECjLa8ZOqc6w3fRnH+ntBaze+j6vWywCj21a19qv4e7dNWymavBFRzAzEiSze2BlJSl8n5pUu62uoBIypX3U2/2o7gdti4yJ8XHkyLSqhSJa9X2mgxIuvwv5QiiVCmRAReztbWGQEvYnvvQFDM+Mo0zJWzupHpSLiPY3qf3pIP+mjTsEI0GEB4KUwr2mbVTJEPwRanDUCGyfp3oLFTL322+8idUHN8jgm3wfxRA1nbHZc5icmaeEXKJkHWS62JhUNuL80gR6KypvHU2CrYr3Cn9qeopl4aKkra4otjk2Rk1PzlDgaFEzG4iPIp+tkCFVkU9v2QQOHcav/n47z1gabr2OMpm0JPYapXnVHZWvxo1svIKaqMp8mJrS3Owcy4ffUDPRcZc6OS8SCWCYgoi6v0ZHh2wGnrqqNNIQ0B5T8UG4yFAkfGnfItsRVhsykdQ1VSpVc+trC/+xWfwY6cPDEH73lX/Awr2syn0IRv8rk4I5Of1UT9rH5pt/+udIs7E1a5Qs2nW0a5Rcycx319axdH8B9+8uYH15jdLlHkrlGlpULTQlUqs8tVeOKqj51qnb9kQ79Ummttasr3NwbFqYczp1Pj9mnJ8fnnr8smid4t2x/O+5qjtGs0Uy2Qzq2lDM72PjlFvNnghgIORGwEd1noC6Xy+yEe7B19eAmxpQP80gAenaS5+AjllMF5rYuP+uHS04PjMNT7uM5cUFpDIVy8cDSlHMJuYVY0kUcBHYNCibSeywkWouuda68h1V+d1k0faCmpqbgYcMS+ezaN+gr//Fn+EHX/8yauonplvFUyuJw5EBfPbnfxFPv/xpA8R8KoMb33+NoPWADbVgDdfm0isCCr+TWTYDhfbNPj8uPvtx/Ht//3dw9qnnUaNaki83cenaE3zXQIiS4uBAiODjbJ9cobbSokQ6PEAJ8qBi8ddeSX5KlwJx5WWVUnuODKJCTbS/0USemoH6v9U//exLL+GTn/sU2gSt699+DVv37uKAQL27m0SzlIOnpXMfGkjn0gyrCCoaBGwX+sl0cslV7Gzctz36t6k1VIt7TEeLTKFMhtW0/nR1gwWYaeX0rp1TEAqNI7FbwMpSBtlkknm+h+WNIkaZvxNnzpD5+eBn+ab3ciYp51MJtCoH1Dzq9JMMkWVTKR4gvZXE1uJ9ZDaWoIXBIzNzZMCjTFPJBn0ze1lK7QX4Gd7MmasYHoyhyDSQI5qG1WbaJRQ4YzkdhsCiGBqNY3R82PZBsqmqBPrwQADRgSgKee0cuo/9JvO1dB+JzTvYXLuLYoECQkUgXDYpvcH801kEYv46B7pFhmLPYhYsN00H1SJBrXCWVpHP55FMpWygWtNU9Z3OWdBWFaoeWpCouqFjPr2Mc9QfRojaQTQes8Vo6uLUNFMJU0NkIgf7/djZTn23UMj+T04D+/HRh4Yh/M3f/r1/xBIPO/2MzOUTdIrVByL5edKoufcyBN1KOkmsrODWq19FuZBHldKvAMVFicpN6UQHg+hQ/NzujlX4hdu3sHh/GRur2hM9R+bhTHWzoxzJGBytgEZXYkqTDXFndYGVWhvasXIIeJzQO9fHkJycMNJpepLw/ul9fCN/O8HYjyZ3pCixLi8tmxQ8wsZZI4AVKy0C8iye+vjH8czHP8F0+rGzuYVsYtcWBJ07d5bS1QHWtguIxIcxPT7ILKEaT9Vac8gLlOK2N1fYkBnAvrQsetERzZU+jTXs7e468ZEqxusBmYQGFyUV37m5iGvPP4/xqShuX7+Dr//LP8C9N19Fi4DpErjTL+0+oW6LuStP4Qu/8CuIjgxaeeyS0dx+7Q0kd7bYwGtkMo5mYMygk7HOvHSWHTng0OQZfOlXfwmXnrmAvYyzB3+G4JgnyCZ3NxFmJrn7fAzPZVMwS2WCtlv+SXLW3voDdqC7eku8TEuOYNO3T39sa+YmItQa0knWJWqh0ZEJzL/wcVx5/hr2Cb5vfe/7tlnfkPr2Cd7x4QGcOTdvK3u1oZpm0FQrJcQiIQTcBG4a90ERhb1FgvsyQa5KgNJ2DzrkXUxB8/mDGKFWoJPOGmUykdQaMrv3kdpcQymxis3FtwiiadT3NRg7hrGpUczMz2D+ykWMDg6gn1L+mmY/LSxj4cZt3HqDWvTiFsqZLNqlHextLSPLsAZGZnHpygugUs268QC5DAWpYhn+8BS1jAi2124x/mSI6q7xHW0lofK36acsh0gkTIl9iNrVni0QE4+2BWnMXu1qqvzOJJfo9yaZQAYp5uNeKolcVsejUlChJqOVz9qAUQPJGjSWzypDtVlNBdVJZmIK5h8ZejqdJvNNmRahPbuKhZLD7PnemIhmwGkVP+tNwEvNgWU6EI0hQGagnYG1mlraiAlRrK/auTW9V9Cg8z8jQ/iaVbAfI30oGMJfPGhPs83+nhqhVu+xCVsj7CUDA6d9/tjI6etXVZPfDJO5aQOWN97F5oPbbMyORGGsQ5KKroyDbbblarPha7WhjsDboyS2hoVbN/HGaz/A62/ew72lpIGEmEIgzMbpd0MHcjWpWu+uLmH23GUH3MxvpvWHTZu+6+SNGbOz34fo0M3prx+ik+40XVCrMHMEtHffukEpqYwD/wBe/c4tW6hUpcS0ubNHh1SV2fBqxRyadU3xpARK9bxAhinZHpVtSqkphAcncUA1e2v5Jt9nmA9kpKwIwmLNEikTbLbIDNKJpDFWzfxw5ooLCRxm6wIbMcupn/Golev4w//n/wPbi7cpYevcYuUrpU3NUCFDGpycw6//7j/A9PnLbMD9tn1Ii+r73evvMvwcAalqGoIk06N8Uv1QV5PGHvz4pLZ1+MJn7OQ1Hxt3OEiAtS6PBs7Nn8XEuWtkGhcQHxxDLBSEn3VKM1lqdW3X0WdMp0hN4IBl7wkOY3b6KrXQPAq5XabPj2BsBLHRIUq7G+bv7ZtrzA8dmLOAve0V7KRqiMQm4Av7MXXuEpmMC8sPlghuZKz5DMEyQfDRjBethtW4j+KvqZ/79M8FnyeGaHTU6qVOgDsw6ViHymj/oH4yDG2bQem7kSWob6KS2ab2sI7k0h2s3r+NzaUlfP0r38K3/vLL+NZXv0bwv8P28l1c//7XKCC9S636FlKUyrPby9hdfsvGhqoNgiaFqOXFVWyR8Uug0jRQrVsoFJPIppZsXE2zkURq+zrlTg1SR11qVo6KXSkRE5HRlE/tMyWQr1ZbTLsD1Ko8YgzlgraFUNsyLxHXFvMqK973e/owMKBpweMUSFwIBH2YntauuJpe7SxY05oDN5mSBFQxE3Utaiqv8EBtWKeelRkHhb3PPKxSa9BiwkF30MrWFQqQ6bDwWYc0A0kzkrSqWTvw7u0VtdXLf5dNJ+85sfvx0YeCIfzN3/3Pf4Iq4a9q5F45qI2ougzhqGH++MkmktBzMQORNpzbS6Rx4/vfwSZBW4NNmhHhVEZNk2O7l7TCG4GG7sUs+intusgcXCCYtOooUfXdXlnDXTKIW+9ex11KTmsrlPoyrKhUk+ulLC5eu8bwBHLqJ2f4qqk0FpMfJcH8tJtnZszuYS3i5PNp9JAbMQQ2qrHZaQJ2DW9+6w3cv7OAOwTUwWgI569csP70QCBEzcCLIBtbZGAEWUqzZe0MWd1FOZ/F8y+9gKnzFwlSBP18ESUyh3IxDbckceZFKpnCxto6tje2jUHbPHA2TjEDy3+Ll/LeIWkK6cQeHrzzFiXV6xiMBWxnUI3PtPmNjsQcnJjBX/1b/x5e+NznWKb8spMnboLid7/2DVTJfPZt1aoKWTqK+pEViu41vbAPweHz+Gt/59cwNTNJIJYfOmjHC18ohJmLYgbnGH/taRTCyPRZ2kfhI1CPjo9RevQZwGsPm1JFXRLUCihkhJhXJly4awZMNbaBwal5G5htEExbhRzWbt9GMZeEN9CHkLeNTMnHdNWxsbxJwWUJTebtzvY2Gu0io07Nq1AkuGmVNJklGZA2klMdD/j9TAuZEkEJrK9en9qYVnFrC2YtEKPkTDBTzupQe82uUdfZwb4EnwKK6TWkVu6iQim8mafGkd+hJrFuXVG+/iaZSIVZVUdfM4tWOWl+SAPULKx6gVpGcRd1ajB1ArdNCyUTxUGJGlLTylbTPQW8ks51rKQdb6l3Fs0DpkUb4FVMI1K3kuJus6U60rzWP1g94bswpfSxcWo+ATZqts9oLGwDvH0u1h8xQrZVDTSr/UlbE3iLIQwNT+DMmbMUevbol3Y3lYBCzc4fsPqi6qFwNVut3XIh6I9hdmbaugrFe311MmiWRXgwBu22qg+Kdp4GrE00qBVvrSfJAJv/cSaTLMi3Hyd9KBjCr/z7/9nfJvB+Sjne3Y9cmS5SIfyo9Cg/KPQdkm5VMTZWNvDg7dewlyR4VSgpseropRqL6oLVB7t27/TaASfrq2bDcrOiu9sVNow8qvm0dS/trixhbWEBG0vLbCDa7GofRUq0ZDdkDG4KQ2y0lI6NOSn5h75KEuavbn8Y6n570jg/x0jues1JUjyExnU20iql0eyuph+uIre3TMk0SfW5hdWFVSwtrRKU8mxQfkSGY5g5M0umsIu9rfvIF2sYu/AM5i5eRjVHcJC01TxALEi1n1pEuVgxZqADeZxdLp1pfQIMLShTvqsxW9+ywNq6hCjlljPIp7aorlNyDwSRSedNK5GUOTp1Fi996Wfx6Z/7OYI0AU8Fz+JTd9LW6hpe/erXUSSjMiavLiO+VFnKb6f/WmF5EJ+6iJ/8d34ObjI6OyKRmSRc0hYGTYKnDprfvHvLFtD1Md71apYvBxEaOUcJdQDNcsH6ubWVckAb4dVL1JrWyfTy1CAaNuiodQitttuOh6zkthEkE9BMJo1raAVyrdKEJzTI/M/awTlPPHENEReZw/ouArEIGY8XfgIZo+xMs6UmoEFe02oZboHflSpp2jUpMQ+YBG7pZeFKEtcAr5hJ06aMakYR06q8pyuBjXWDUtI1SG1pMFd+ExypEQpQdXaEZtRo8NWvA2v4oQboI8wjHRfZR9Dvp2alkhTAuymF2Sp4ATkD8GlsqtUiAPto76amFTNpXvFTPYjHdeDRASKRCKamJqzr0kPGptlBI6ODGByK8pthXL581SZ6uNwqUzJGxkvlpfIVvvgI8FoQqG5E7bSqbjw1vD6Wc4vpbzTVxbTPPNE4AgUhxl/7JNn+R0R+j7cfo6PDxjTCIR9CQQ80hOxtAQWma2RywhiwuosqZIJev9cmDuRyFWwn9nYX7t14hQH+2OlDwRB+6d//T/8zVoqzHtt3xmVdOcIrXVShuuDkcOcPTuZdjxHJK0fSdEi3kj5X7j/A6q23kc1kTUKRS71zjPPnIKMMfztorUajSt4lWQtw3DQeAhZaOjIwjcJeAklKEPdu3cHCPTKJ9R0UqJKy1rHSsNFQomHb6Pju+Gdh6uoEZfzi0M5+fwjq+NVrzPJRpHKQ4a36RYenxzFNKd/nDSKX3MLO2gKWb9/C0u0fILO1gFImidTWCiXIBaSY3nw5hX5JZtUDpCkYbW2uYjOZR9Dlp0awQcmXkjbLvpDfs/5tNwtHm+IJbNSQFT8DF4sEc9oqAwGI16akTQIYkZPAEiC4OgeqlIvaOmIOP/3XfpFAMYTbN28in6vDTwle88a1iG15cRm333oH1VKegKYFQ9o5k0EQBI6YgdBVUyn7KGWO4OylecsLK3oWBqNIEKa0SMAL0G/NXK0yDvduXMfS6i4mZi5gaHSAAgIBIZVAoVoy6PEzfL/ba9McNXJSpfSr6VTFfILMhRIqwa5NiTYQjTOfw9iv1sgoBuF1eZFPbxBM6wQmP4rZLEGnifjoNIFRO35qbr3AnNXOJH1HitYMG3X7hciM5HeBDNmYUCf/1EWi7ixn/Y1lAkFcQO4jIAYZFrUcxtRNEFT3nfr7JdXbDCzW3yYZqj8YwfDoLIbHJlmfg5h/6lP45M/8Aq499wyZdZhMsGJMyEP/BPpCMPmnQ/n9jJfOMhD4apBYfqvcpQEOsfyGhobJFKWB+q2bS+MAyrNQmNL/wADC4SACZEJiMNJ4tEJcnFEriSV4aAvtIOOncDVjTu1bO7l6mYea6eXxMw1kBOoy04ri0ZFhGzDW4LLqgsZZJOWL2UozVPzaB/SDmpHqyYAviBjjMvX/5+4/gGvd0utAbAE4OScc5BwucHFzvvfl1zmwySYpiaJE1ZAeqTT2aCR57Bq7HGiPNVN2qWZsq0qectlTciiVLKlEURyRbHbufvm9mwNyBg5wDk7OAQeA19o/8N5ji6I1M+xmP/+45570nz/s/e31rbX3t789NYYgHZlUjnInqZdBXWClYpW23dK6zN8tZDP/1CrkP9vt/y8cwm/87f/1P3DZnS4ZlSb7qJEZ1S7zs5Dqj23Cgj/h43/r9ifuq8/4OPtOTE+sdHNxERsvniLHRqZBQJ1fjETXYj0sKDaAxIfeWddoHcj69gywTj9Tg+GzMm5K/JiBzhM20FIOyZ0tLNM5PP7wAZ4+eILtjW3UqCA0yKUG4nKr0Ql0dEweRYe1/jOgYs6n8589/vts+vlPPqz/zKFPCJJygLoOsUGF3Xq9IeT2k2Szu2xkDZwcNdHRbqGToHTMxtWoFynNU2YFLyUrOyYYlPIJE1Fy3Okm8HeiJ+QmENWRospwu04wTMkeCUWwt7vLRm+BgjaVqbpZrIuxbEN/imfXugYyHCU+sxFkDwlqPUOj+MZv/Ht49etfxezcNDrJCJW2OByPEkRcaPMwjz98jr31DbL5MnhTPJrK9pPHWT1qbKMisDyx4+a9m1QhBGvLTxgnJXO1Ebi00I2HoBYkU52YncKVW3dw4vbCG/ahp7eXoBgEDoFUpoFobz8dAr0/WeyFay/xXA7E+odZTurHryOXS5Fh1glAx2g1qDpdIXhjY4hq0frKDro0yYzl265nCGp2hLqH4OZ90R2BV0egFuvXbF1LAQj0ZVca3zEhnrw/XbeYuO7P5/WhXKnzppym60+KQQzYJmCm4Yodq41KGRiw5u/ltHVMFYbUhN3hp/Mbx/nrN02ffUdwDLHpOYzOXcJQ/wjs9JbZ0jEm5u7StsnG2xX4FZbJo5llTFmeDodWO6Oj0bloZyaFNa9dAKtEcrpujWNV+T4sRxEb4PVGeA/HxjnIU+/s7KBElWoNApOl8740EOykM+nvHTar/h21myasVOfUebyalU1HrrEMJcJzu2RXdhMZp94CqXgfHb66izTWqe4/JcpT+Zr6odPR/IxIX5xtRVFtRyQgRX5/bM4tZyCFQKf7jwu57I95I3/m22feIfz2P/rWTMdx+3/i7HTBQ3aTz2YMYxFbadHw1BhlzKZdnm7CgzOQ+G+7ffq3RiGcHpeEx3QxrD55bAbPajU2RJ5bxmK6DrTTxxehZwuQPt4EUPyzNutZ123twv1P9xVDM1/rWHQKDoVmHtPY2LgbZIUHuxvYWFzG6vwKVvjYIsNUnhZdgRquVrZSDnYDzNaR//hZT2/QgOXp47/Xpp/zIdVmBXuyTlhweq13YqiS+CfHGizNs+5aBnhMaJ5CUCnXDZvskBSXRG/hhPWqHEadHW02yAimCBjFrMYX9jE+cxVjF17ClZdfoeNIY38nwQuwHLMebaGwyvrT96Znfmbi348IHlIXbh9+/W/+R3jjF77Mxghsbh8QMCN0Er1wez0GbKqNQ7zzrXeRT+6gUS0YUNMRT2vbqiI+jBXSEMS2w709ZLsXyWQD4C0YFi5wLRr2V0eXg0oh5EEw5iWzD5lQ2hxBLNIbgTcaQaF1jJ2FZTJQMnmeJ1fIIJUqodZQXh6ql9AghqZu4/Lt1+gcxs0C7o7jOvJpLaaURC61TjulE2jkyWAKdMAWU1a9dJKFylaLVGftxhGdaoznaKHWbJhUItF4j7kZE15JtSHmasbq6GQ1mKw1shXCqs/VdStHq24chUqbMjYP2TUdFNWOytrsx/PKSXTSwc9euYs4VVmddZs+yGHk6mt0kpoM1oFCCYj6oyQHdZZLnqRgnyBPFo82HTKVCstXZSzwV3in3dZJZ+EzQCxFcNZ1I4Xaps1psXq3K4BopM/cw2GrakhSVhlyM1nuo5qzur00+U3Hk3qIxIbQN9jDz4qm/jQgLfaucFOvz2tu08Z2prGwWHfcXJOckqyiWm6YaCMVhK5B5miAhOTRxx28IR/avN795AHymg+j8SLahxxTtdqindTpqKp/v1LKr/KXf+bbZ94hTF5/7cuFdPqX9/d2sfDsEbYXF1j5NcTJphSFI+9qLYTxyaYeTZONUMZ5Bgr/jtvZ7no6exBbzQt5eQ0or68sWZVuPhc8sLnR4GQQBiyEEmaTt9BbfmqQg/uQmZpuBjNwxc/4+zMnYHL+6705ksCHr/k7PeueOilzjyg/a+UC8gf7dA472NlcxcbaGhLbCeQzBI56k+z3xDRCzXswDkvH4fEtkOTb0/OdPQTdZwBqyutsvz9ls8D2k52s34oJkcWxPjqoWPS9GpQSzQ2PT2NodAbjYzNUDR4WBYGIwFNvVAxouNi41HhamrBUVQSIlhBUuGWdioLMr3CAQM8InH2XkCKDFNrm9zexu7FGILDq3+SVYb1brP10M5do1Y9VR4oAo9wfncLIxXvwSWkkDpDL5NA/EjNLNGpQWQ61yEb67d/5Q9TpiJRplXhjHYMP3a9szzoXwY6cW33wxVoLN+6+jHAsptMaxSfH3yCZSO+lzZwURZXkcmSmVXoMmqk36GCZnRD0GqiSMTocVAwBP6rZBMujwWvh9TeyLI+GmQNTP7Gh9+LLGD53EYfVKvz2GhVDybSLUYWdBulsXA46gw6ztq+T5V0p0WYyO0jtrcPOa9U8l0yGyq1WUokQwBWo4YSLQCcVpW6Uj0uRdtfXS9XBsq3WrEVeLHvROMGRCcdkQZiHuoGC4R6E/P0IB1kGBH5N5mpTbnkDA4gMzKB3ZAoD4xMs6zBGL85BawC06lRuHv6WCqiTimZ7a40OjqBNoHW5vDw227kKk+eQY5ANKzrMjDvInrkpjbW6/qSWNfisCWLKDzTY3wtNrCsU5Agyhrmby+WfIntCdEg9Pd28Dq81Xud0mXaTzeyxvpooE7Q1pqOZxlpnQWeT6hGBqdWV/4rXZrq1HHIvdG5n5XJkurp0eUes8x6PnwoujGQ2RyefoQNoYJ/P9ZYG5Y+obpR4j0r5pPm3isViw9zUn/H2mXcIX/7Vv/mb/oD7Tim7i0Ji0/RVRiilu3t6rYEfgp82SVpVsfWgsQoJaLTWBDDz0X+rTT/TT84eMiBNbNIEoUOyEUGLybdCUFCkhdmP+1hXoP/NC/7u1BmY1wQyvRYN02s+f1xB/Nw4APOddtb3fDbGztdCS33P7+QcdF9dek8GWKOh7+3sYnFhAS8ePTcreaX29tAgwMgxePw+eDwWOMvQVTY66sfb6U1a4x2nb02Dtx6nn/BhbaZszOfWs1E6vEYpNwGyxjqsvnzre0Vy+MN+DIwOkoGPYWjsHBmYlgV1IpNKmtwzpgx5j5LXKgU1EE30KVPW58nQuuOTiI5NwhYdhI0gmH38AZ7e/xGBN2zC+BQJY6VU/uQ6Bdhippp9bOqBx9UC7sFYD+68/iVesQOPHz41zM9JEPARmIIhFxs9y4eKcHdnHx997x0cVjJmMFT1Yjlz63gfn0mvSZXFmCuVFibmLmPi/Ah/I8eh3EoVJJY3CV42+KJhLD9bwMb8Ih0DVVCXHRmSHeX+0WB3f8QHhzeIWO8Qeqkygt6AURv1Rp0Oqmy6rqQEPZ4Qr1+Dy3YTwdXH/e2uCMs+hni8FxPjAzyfC4MDKmc3kvu7tBuFZ2qRGB/L6QT5UorlfAivywct2ynn6/e4eU1dRg2r79/r8dLuOxFlOdeomKp0eGd2YbqC9CwVwdIVmXB4IugemIXdGUIxnyNjplIhO5ajdfl8BGA6frsfhzRGf8SLUFzjH8pB1UE12cbmi8fY3UyQ+UfpJLK0LRvGx7U+RM04KvW163xKReH3UVmoO4bgLwenuRZSgaUynSNtPxaLIhQKoFDMIp0+MKpCREz3roFjgbzW9rY7eG6XDUE6Ex7NJLXb2900gQdqEprIxwbH3+o+5eDpDExXm2Xr1spt3NHYWCedbM3glJyVFK9s28t9eunknZEgDqh+NKDuJAkqKURWaqxt4USz0Vzd3lz/++ZEP4XtM+8Qxq/e/d+0a8nBo3oJfQQTDVQOTZwzg3MmeoEGISA4Ayh1Gbgoy1VBSrErQzNYqqo6BTwLqKyHPrc+/OPb6eE+3jRZRUz2/KVZ3HjlDUxfv4be4VHTJ2kNyllRIAIOA9oyEtNQuPFg1qksgJBBWsenkZ1+p4cY6Fljsz49BTI+CGu8UsspyCHoOIoT13szMG0jG+nkudtVNMtp7G9tYOnpAh58+ARPHj/F3l6KBl4xv/Z4HGSQNjZONWrrfEbWnl2ItrPX+vjjh/WBedKr0xdyMmeDj1qPVuvLahzBuhezi6kDOW/1M/sjAbLEMTqJYQJOiG2tRQVApkQ21hCzIzipb1p95bq/FqV+sXSAIx5slCrDnT3A7qMfEMhLiEatsNVDslDuajbrvNaJrcggnpzfyQHRe8DmjZJU9KBZ2sPu+gteSz8BKIinjxfYwMUyA6CvMOW38uA+tNSlmKEa/Mcn4WbOwbcqOr3QGIgS7ClZ30tv3KXqKBnVViQAOFjWij5SuohGsYy+gANNgopy31TzeZaDG1FeUyfV0MH+AfonJtBN4mP3dxuwKxXSLL+2Gaco8ferS/PYXV3ksUq8MQ9O3D0IhAcM0IlJ98T7TfSUnEYikUKn3Yn+3m74yaLDgRDBlCqC5ay4+TaVmMpYsfJivS2Cqhy72LKUXNDvp6LJ8VGiQ6gZ56tb15KUqk85SNW56kzOI5PeRCG3QTCsGBYfVRryDifcVATxnjjKxQL2d9YJwBGE4wOwERzp6VBK7MJDhaKunD0qv2oxbYCTwotsukAFpNXIjtn23Qb8VR1KiqeQUpW96iNDBaAyEmPXjGc50Qqdm2ZZm9QRPL4ijqSEenv9xI4jEzEl5aPlP4+PSU46mh87ucmhCJ1tP89rNxFuKhcpJCfrRIRQ7UH76iEnZMJb+Z0W9xcGySGou224m46aZKDN18UKCcLunikzPTRfQuMJJtT4uP0H5WL+X8qifhrbZ9oh/PZv/8CWKC38g/T6e7aeyCBSGcpeso4ypbEmLDmd9MI0yjPjVVbKUr6MrdUXKGYOWJ/8nJUjp6CuGIXYWTBh/S+g/WSzPjvbTvHk402cWru3yB6PaHwy5vGZc7h86zauvfQSLt24hcGxcRNbLObeqJaNAZtskDRiE6LHY+qM5th8WFcjRNEZuOkzvT39yKy8xFcyTesnp0DHDwxW0kmZhxyFnMMxHYI6rlketEQcNatoVPIopPewt76KjZU1rK/tIpUtI19ooN6UzhHDV9+pdWyd5/RkHz/Mk55PH5/ezGe8MU0i0qQtNQYrBvwn9lX5cz99pgG6aqOFQv0ImRzZf8xaae0gdQAHr0MN3uuLksn3o3dgAMcEKxdvuEZJ7TrqRJiMXquusVLR4wsgRWciENPpDHPnSc4eZ3Ws1woLDPkJ+EGvyTXjtJ1geLDfAHabjbl4UDDx6b2DcTLmDjz+4VtYffaCDd1SMHJyRgvqJriJD8qhm1PwI+WwPzpkGfhCmJi9SEdNlcPjhsg8Qz0RE720vrhBFtvC2NSYiUV38nyeYNis+XDYbiLoc6OeLaGLdtRgtaZzTVUrJgjmnV0eU76xHpZNwImA2wbbSRW7u2t4+vQDpMhqj9WtVM1jf38HawtPCMwpMvs62SrvmU5gfz9BYpCnclLXh0VkTghGThtJAp2T0Ff98ce8Dy3uo03rWQikVf6HbS04QxUQiRiAbbS0Sp2Nn3l5/ywEzdbXsVUoVCMia0pjot9XCMoN1mWteIBWkQQlXWd7riFMFk+3jUwyg8TmNsps4yIWw+dmMTo2Z+q/WsvwmFRUPEepXEaJQC9Hb6qC/2l8RV1BAnzThUh70YC2oqfE1J10iBq/avPaPHSKiiIK+i177Dh2mQirJu/F4ydzd9lNRJLu55A26gxfxIWLdPCpXdOFJ8dncIcKQQ5PzkBksU6nIhKqez9LyGe+Y3MI8fwevxdHVJ4KQZa6sjvcLMMj45R1TJPx9bD9jyrl4vum4H8K22faIfzS3/k7l/w+339YoYFsr7xAFw1XDGFx7SlapRxmL99moRKAuK8K+ZgvdneSeOc7/wLF9K7x5DGlgHA76JF3yASaZBxaTNsyhE+2P/bm39gEb1bEjvVazwJuxZqrYiWHQ2Q+Q2R10xcu4vyVK5iem8XI2AgCNHaNcZguB4KWifnmEczqWmpAOi4vRiBqOR3rIWOyFIF2sa7PdDnxU+tK9KxfE2j5vflK+8tBGMoqACY/1IQ4peg9rKNB+Z4mC1t7sUD2+xRri8uUxkmUNWOajdrlU2MQy+VheH86pnXmP76dge3ZZs5Ptqt7sBOwdB2f+traTt+rQatbRQvZdJKN9fT0kOEf4iCZJJdt0yF0mQE2dZE4yCiHRs4j5AvSqWUNUw838oif1JHJ7pvGHifIVtmQSwQDXfPZpus7cwZ6FkgIuPoHeshYneh0eOCODuH6q1/ErZtXsZ1IkIVnTP7+GB1UgE7p4fd/jJWFZYKnJfstZ2AOaZ6NQxAo8a3KQPdm1AiPPUIVOzExCJeXzJXlmaeq+fG3fh9v/eHvYWdrHckDdWOU6RC8CPdGCQzHCAY9JiTWrjEDAqK6JXZXNlAj+GldDG/PECbnrmFgag6Z4gle+9Vfw8zMCGqZLHL7K+ggIz9s5pDSMpkEr0OCZJWEQG2kzjL2uHywewPwh+Lon7uD89dum+5PTZSLd/eY2H3Th67bo5pTwjatB63Zsy2Nq9js/H0/5q5/Abdu30YkQHuhkjKT3MhDNK9EeX8cXS4canYuWb8KKhSMIhqJQSuQafxLk9tsLKsTRwBT5y6gTbD38FhKYxIO0vFRTbXgw9XPfxmj5yaQWP4I2YNtqrcuOo+QAVGj/lnw1oREtUEPVZ6fTlNKzGH68WW/mowmO5GKF+AqS6xmZZvxOrZdhZRKSdRrJG78LEjQVpZTNaXdrQyKRaqyEy/vp0Yb3GZZtE1ElVnch8dU5KGOraijQqHEMiNpYRvQgjkOPqTmI8Eg7TSAdDFH9aiuMQ3u26hmClQLGoOQAyE2yJ5sHf9ZJZ/flon9NLbPtEPoG5n8VYfX/1URzq5OAioNTRXupNFGwlGMTV9DF2Wv4oDTqSylolaXqmN/e8Usat0zOGJC1rQQi7pYqqUS5ZsWS6dXZ6UqMsTazlr5v2U7/dqwQb7+eG++kdEZMOZrGac34KMT6jHdWmNkiVPnL2BkcpLyXzHLVl+pxR7oEOgUFKImv6DrsyrLgnvzOP3PAA//tOnZALLZ4xQBzUsLmDSTV79QxAV5Ox+6QDmyExroCVx2dS010HFYRjW3T2m+QufwBE8++BDzjx5hdzuJGlmR8qzoep1kyop81LWYs52eUtuZY9BAefuwYZiYJgIZQNEPTje90mfmc10RG5CyXmpN5d29KuYfzyPobOPqjesYm5zG1PQUEhubyBLYFEOvrgfFjEe7TnBvqBd+GsSOYuupFMPqOmDDLlKJqbvw7LxnjlXb2WetFlVCuB93P/dFs/hQtlRHl8+PnWSWjrFg+upz5Qpf55DYr+Lxh/dNokFThtxOZC88pI5rQiz5Z0VQWeeVQxAjbLa7yPgHsLr4GI8++gD3334bP/hn/wwHq0/hdhyinNvFBtn7+vxTrDx+iNWFeTqjKsHJQ7sOEoyUlI3lSqBd/fAtZHa3kKvS7mnzHbT37Z0dJLf2cdBwmJThm4srxOMqBkZIfvx9BNlzBM4IjlzDuH7rFbjRQLvTjfjQNNVDFx2oDa1AP6LxQTSKNUzfeh0Xrt9Ggw6xSufTQbCanJrF5OxltjeCeI12ZJOyCqHt7MbYxVeo6oJoUonsbm9SLffi/Nxtk2pE3UPTY4Pojneb7hJ1+ynrKE4I9rwmD9VClytABRSHm8c71phI1yHVSxA2ZxBR3oOHoF8st4y91gsHyG4tkkAssei1ToLGqmifMkpTF1biucMWwZ4kQt1fsjQpEjk4bQJthaQqbFUzjrWYvdh/F1WRwkw1DiAyI5LmI7kL+jVHgI6N16PG6bEfUinkoUmDxiHwMykCqVolWlQoquicgF3kUOpGg8qyD42LqcfA3mxjI5VAJ8+l8FJ14SoAROOgsi79lqSibWsfakBZfVE/le0z7RBe/fIv/fVqpXKtWthXBzT84bjJY6/sllNkSr2j4yhTPtZZsAeJPSw8fAcnzRKuXr1HZjGH7oERAr+DlWjqFZ20SzELP53FGbiL2akxCzM+/fj0Zt6ffqZKtt78xE7c5BjUY2PEAJ+1Nm6Axj00MUpWdQPXXvoCLty4w2ubNfnyS7kcGWGFP6SDokGYWbAESmv2Jw/I/8z10PCtt9a1moag5nEKeB+7i9P/DDid7md9Ru4h5qo3/I0chpyRjQViA41Z6Z81Kzabwu76ClnxAlYWN7CxcYD0gWYLcx9akvpFzYOvzw6vC5P6OTk+5HfKXEo1RLYjdisGpvLStZ9tujblh9EArmYEK8RUqmBkvBez125i7tZN9PQPs9GR+fGYmqyXzWYIAMfoY5nF6dy1/GCdBaxc+t2BIGqHLZQIPi3d41mZnD5/ehN4uFkfvWMXUC8VsbZ0H+vLL/D0g/cJfhO4/PLLJi1GJrFBAGhQZe4hs7fNe7dcmXnwsGr83T2KclOIZsWUhe5V+5GvGCeRSa4ZVmuj8xuKB/HFL33OgOvA6AwG+4PwOGnD56bQFyVzporboXNYffoMC4+f4aO33jMD7V0sn97ubpybnECE6k0ZPDe2t9kOQlQfk8jtbCCztYRGKYlY/yCGL7+G22/+Im2MZTh8Hm1PlGDdB6/tCIUTN+79wi9hYnIc+SIdBOvquJZHIZNCyx4weba6jmkHNOAWAXd8fBaNto+vC2jWO02ah57+fuSV4vqojvWF+2TQ24gPTGBs7hU6Wirkc5dZMidYfPYcVf5mbPYq+oZGMTJ1BbHhadgCfRidmoHPZzNdNFq5zUFn5XF7CNYObG7u4+mDt3ktzxFTJlAqlC5lej1IIp1MoaQ5BixnNVx1GakClI1UffDG5uhALVvrNJggbFB3soifxvRURyZCidcoEinlo8FcRQd53Eqn4jL7pNN5tg/NLvYRdpSkroYKVXSb9SrSp+5fbSbijA5BwQRyAHJSGj9UOhXtqzE12buPv3HSNMtHh2jxt3Xed7lMZWHGnPRbi1QcHh09TWxt/kNz8J/S9pl2CF/79b/1n0ZCwV7FqB9WM7h054twdDoM6x87f8304bFW4AsG2DBLKKW2TQMaPXcRQUrgY2UfZ6OSx+5kpWgGo5hvvdmitD6k8XSSLZ+C7E9s+ujsIWz5E3b5/7npd7RHnovslHao5Rk9/iCG2Cinzl/E3uYGNtdWeR38nNemNYB1Txrca7UapvtB12b++Gycl44rVNLBzYVZJzKM+PRPHoT/83M5AfPCeugfr0ES1/o9mw6f1Yg1aUdhrWjVTO6Z7P42djdWsbW6gO21JeT29wk8ddN1QMs33XFSbjq/VJmZVEf1pVM2KMt1WZLretZO5j7Mg6flQ21KTkYzZ6M9YUT7ehGMBMzxyvVD5IrKPeODcusXtJiNvRM2fvdiZRmb6bRRBJVmA4QC7OVzqNAptM398qZ0xtPznW16KWeluQCHfJTyewTsXYT9AUyMT8MXHaVTcZk0COO9HuS2nmNLKa9rCvs8a0YsVzlsNnx/KMz77UCRTl3dbWKYUgcqeXWHTM5dxK/81m/g7he+iKuv3MMhLyvLMuyduGwmSbWO7Lj+2jfhjA6wDLzwtNIoZ/bI5utIbSzSGW1he1Orw9WRpjrK5fLw947Dx3JXjqIKr72zkUUs4DR2ER2awrU3P4cerUtNG6s0gEw6R0UMVIsFHGSLiI0M4GBvF7u7edjJTHvjIYyO9tMZTptoIiXcC8ZiuHD1isnv1HaEzYBqjUBs62qhSZDUEqVOqswg1crtV76IQLAbdqotRS8FWJZHbFsbq8+RKdlx4d6XDDG79PLruHT7Jty+bsTGJxAOelAr1TB79TIVzDWTtkMOIhgP4/KFKYz2RBHye2iih1hfeWpsUGRJGUHz+aLp8jk5UZ1oxjHbl/IxsQxEMNRlpcF6DdDqM6kEqWVN4PN6qXIiYdOtozkK+r2I20E6Y7qM1DZUh+rPr9drZixFxEbtRSpD9ezxaKlWK6zVSluhej9N60FgN10/bLcCeHUBqV1HtVAOX1d5sSU6CzkxdXOpGcph6WG6GnHyr1lX/40s7ae1fWYdwm//s+e+VrX4D8I+soC2A6vzD1E78aBRLpLhBygpC+iP97IxRWAnczwko8oQYM0A3uAo2ca2mbh0QgnZ5SD6EJz29xJmglEmuQM3Kz0YDLLCrQEwwaJAw9o+AZI/efsEdP6dNu5mdtXP+FDd27x0Tg4vNueXUOC9DAwP4Nd+69+ningZoxMTvI+YiUBQdIty36v7QEpCgGQkg1rCpze+FbCbKCbztb7/1D6nl2pd8tnnum9rP8vZWM9aRMbVdQxnB42VoFPKJLCzuIjF+8/w4tEzrC0vIkMm3W5KVotVKTTPz9eaCayZo0rE5jIAbF2nCuDs3NZbU+L6jI1JeVw0kKdGpXTPW6vbmH/81PS7xwfHcO7yHZNKQkn/VshKq7zHJh1QmSCRorMo0uOSqH18W1a9fHKPZ/9rTMbhICO0NczgZrN2yPPSCTm7sLm+g/2tHTbkMianx3juAhaeLxniYNQWz6knSXspjXDUa8ZaNDdF9WnGKLiD1EPzxIahS1fwtV/7JroUWlhRHD7picuLXKMTPrLfyPAQHW8F++tLOLL7TXikLzyK6zfvYXKyD2MjioIqYOXpR9haeMLyTiFZqKLHC0Q8DuQzGcTiUUTCATg8AZSbLpRrItDqDtVgppssnayYrHRv5Zlho1r20k0bklNwun0IxPsQHu7HIa+rQoYeisQwcuE8hmYuIVtjW7PH0Ns/xDvqhKM7TjC/BYe/B91D4xiiA+rUPILpOTh5fpGY0kECZZrppdu3qA6uIETVsru7R4dWxtbOLnbWkrR7HxXoc3Ty/He/+gbc/jC6WcdyxLt7adQ6fQhRfUXpmJQKe33hbbJ/EoKgnG6LAH5I0mQRJRE9sXMBsVS1FLkmzsmOlQpbEVwiWHISrYaVrkOpwcXqzRgHgdksgsPfqOdAKx9qXQTVpbqezrLnBoNh2oyNv2MdkgwoRFnjB3IUlvIG9yf7p5OwHITSdFAhEOgjESpSOsoClWS6UjZqW+HIUiJywjqW2oDup6uz678q5bMPzQF/Sttn1iGcu377Vjmd/K3UykPKyipl/jk8e/weKkUCfY7MaW+ewBUg43ciWwXZ9qqZzTt64RoeE2Tv//BbyOyus9Erp7oP+wdFPP3gbRT3NtFmxURjWsGoZVZqMnJSfYKsGINWP7EJCP6k7d/ZIZxunz56i+D3/lsPsfrsKTopS+M9MXz9r/z7GJidw8i5SxieuYjhyXOI9fWbsLyWpLzCWhVeSWCzQjIF4qeOTI7CbKdn4PszsD9VuNzOQJJfWz86e2N9o//MYcVn+Jbgp94SqagusqyuTkqddtFEW2wsr+DZk3k8+OghVl7Mo0Dmpq45xf07nGLQZFLmWLw+6zLM2cwZzYuPT2auX35D0RZaXyJAVtfBBpYjY+6gSjgmSDRKWRzl9mHnbXpDITNwqJw3VTI5HU+/N4flSc+OZ23mU/PK5RFDDBplolBDe6edZdpAam8LdZKHo/KWya30lPez+nwFVQKwiZiyfs6r7TJAoqUPX/7iGwgFQ2T9GcuZ6nzcT5FGjdYxFewcJmYm+VEb5UKLdltCKpVG89iGnv4e+L0E4KATAYcbDpsDx1SwT15s4Vj9cdzU1TM+2ofB4V6MTM3ygmso5zaxNk+HvLGHemcAF+l0tDi8ondszhjio+dwborqg+qymKlgfT2DoZFuNLKbPH4U7mAMDx48Y92QySuVuNOPcE+EZUkZoa7UkA+Rvhj2N3ewurqHQv0Yyd0UThx+9E/M0U6PUWt1IdA/iiidkUtp20Nu1JoiKk7UGrQ5RwSxiSmzXGmtdUTAtsHRPoLXDDw32HazcB7lceTu4W8HqP7KWFnZQ2l/CxuPv42tVAvBnjjtvYMqwYHsziNJUByhRpXf5L1pfkqbzsBOMD4yA7RuMnA5B0U9yTkoJFWAK5vUQzYhcBfIK+mcBp91XepmUnSU5kHICWgGtEBdIdRSFTqXHIWO2aCdCew1TmZlBHCzrun8peS5jzUTm9/zWOqW0nHkQPp7uhGxu7Ct+TZsw7ouZUZV7iWt3SBHZgS7bKir47eL6XTSGMBPafvMOoSxc7d+uZ7d/HKztmeW4evunSAjzSEc0NJ0PRganWCluk064HSuhCcffAd+3wki3O/5ez+E194wk58uXL8Lhy+EpjKHlnNkA5ScrLD7b3/HROD0j58jS/TwjKet/t+yCWQ+eQjE/vT9/7RNM087aIyVdBYvHn7Ihtbi/XVj6uI1yv0wDawLnoAPvcODmLl8GVfvfQ5X7r3CMjmPcLiblWrlslHenTYfYinGoATklL0GzYlQ5s8wWp1VVqfXUhgyQPMhX/7kvZgbNIfQ761/1vdW1BMfZqCkwWtgeZaSqBxsI7GxbjKZbm9sQitIabavWKmc7cegap7EtPUdz6uT6LPTz5UYTKGRgTAfkR4zwPni4btYX3yGBp1DXyclO/cp8N617qzCenU/unwd/pPbsO7N+vR0Y7lQ/5jZrBq/0axcpxju+Yt0MGHECe7X5mYNQAz099MBNQngWTN4bK7RlAmvnWUYHZnG5/7Cr/NYHjx9cB9avMbcF/9scki8JnswgvPXL/Hejqm2ulAtHmB/fx/ucNA4tE6njQ4qSHAJmO5MH+3awXKq5RR6y7Lw+FBvlFGl3Wot32jvOHoJLu1aGgfJbTrPMnJZpQWvkD3H0T89ieBwN4aGowR4J1LbCZT2Uoj0eJDdXEL50I5Ld67B3WlFkrUEYsddcPqDJg25Bj4D3VQbvN/E+jYO6Qz8VA5aRc7fx/bWF0I1s4/15Q1U6gRWsvH0fg6pXN10UXmpVHqH4gh7O7H+bFHhP2xbQxgZH0CPFjwipKepzBXYEQx78OzBAvb2cmZCmJsKLRYLYKDbh4Un93Gwv8F720OQ7Ta1+iG2V9fMmFPrRDPXlY1WNmSN2aiLRmrUlDMlhWpcAG6lkyCQNwTk1DjcV7OSlR9J9sgqhVv5pogBmvuiHGmaMe33hww5lF1pIpsxKta5eeJvBPSaeKbQV30gR9PVwYcUovmdHInSaxzBRacVoT11VOs4IklyB/08ApUNCZ5CbQN8L1LTaJDkdXQ0hqKRv7u1tXXG7H4q22fWIXzjN/+D/7iyv3i+VsmZft9CPoFKjWyMbDEaG4OfjSCTzpBdLCGReEG5/wAZsv90QuGLR5i9egPnb76BTpsHpWINBTK0aEyspMfkUMltP8VF7jNAyauIDhnSGbD8tDeReRnP2PQIpmcnTb6emSvXMDA5Y4yFqp6syBAjyCYFZi43WdrIOGYvX8fVu6/gyq27GKea8BHMdOFK3ysJLHZjfiwgl7TmsxY2N9ashzY5BtESSV6+Nvt+/JWAzdqMo+DDcip66LVVVhJTbE7mobkPzVoZxYN9pLbWsWzWeXiKjbUNZLN5HruDIOwxjdHpVOM8PR+P2VLEFw9murp4Lh1baRa02EgHnYq9XUC5UsUhFcKA34NUoYiU1oyQM+Q9f3Llp9f7qe2Pv9Us5UO4td4vlYIizw67vLB5ezA2eQV9/WPosvsQHpzCOJ1EKZfB6sqWYaDGlfD69Oggm4+OTeHVr37BAI0S9zVKRTMbuYuM1XSB2aleCJhvfO1NhMi6Q2TSW5u7VLOa/xA0XT2kg7y3E1R5H66QF96eKBl6BMlUHueuzOLizWskBTGSmSAUpGNzKf3HJK5cnsbEAJ1lOoFCagNFXmeq0CRIH2J/bRnbe1mEohF0RwnS9k4EbEfIJzapse248NIdDI338ns/RieGMTE5bEIuu9p1xPpjPIedqqmLzJxtrE+Txsj2+8lk4340uF+2VMUAFZZy8Gh2eKFKZdvXRxv0wBO0o6fPjy6WVzcdV1NROg4Xoj0BeGwNbD79CNtrCdO9Vinl4LR1YnTmAqYvnsP49BB83XHYveoqG6GiyGH1yQ+xvbSEo2qBbaBmzlel8irlq6zLToJuG246LMX+W108mpekfFhWAISZcxIKkrlrspeitg5p7lIUXdY4BNuEyxM1c2DkXDV7PSDHOjCFuav3TF2XywUTTSQ7lQqQM9C4goxUA8qKPjOZUXltGgPQmIKchZ4Vah4J+ekQqCR4rb7ukJmQqXakLi/pdxEhhfVq4R46uPcffPDef23Z6k9v+8w6hOv3fuE/r6U3ItVqkTK7RFmaQ7meI7BrEocL62uLqBeTmKA81aQkG9lDT3wA5y/dxNTcTXS5gkjtJeggtk2McoCNTQuSEH5QyiYRV36dc5fJbLppNGIAp07BOv0fe/3fZTNAe7pZRzYvuImnimcToDTmfdgwhjtx4RqvT2Ma3I37mcfpT84e2jppaMr54qNK6hkexdDUDIbOzRpnEaFxK1+8WcicDcHEYvM6DB8yeGsdxTAsfq6HWqgBezYacxb+MyriU5s5hlj+6euzeztLM2GOzff2LoW1nhBUyNDqRTroHawuLOD5o0d48egp1pbWkTlgAzesTiGqnUgmC8aJhQgqAgs1rBYdmzqtlOBNOY4CBMXMzjqcPHaGzIy4YAYJxQT/pO3sPj92EOaeTuANuOClU1E0lNRLsZAhwBQwd/022tw3vb+FUvMYBwclbCyvolQgIJABWnySbpbXbfcEMHOTNnZxykRI5fb2sbvynNfdNB5cyescZPeTc+fxxlffMP3Vqwtr2NzI4da9q7AdE0ZobyWCazmfhtdjI4sPon5Ip16r83zA6NyMWQPi5MRJorOvSkeM9ds3NgCnjyoBPoxfuICL12+Zmc1alWx14RFKyS3srK8huZ+By+fHyPQwQs4jk611e7+AKq8lEKZDVCroSNiURyDQRSdFUNP8ETp7E07ZRRfIulQAhstH5eLsRDrLducKob+/Gx12N6IDvYh2ezE5NQjHSRO0Ntj5nCDrD9MZHeXzLMMt1AigB5srbJ8EbXhM5E+kO4jLr38ZwzNTPL+bSreNSr5puqNcfjogAulRLYuT1glGz91DfGTCkB0te6l1pTUgLIdwZi8Cazl5LZZjUlJQBSpflhWmyofZl3ZOG1eXn9vvZjmwrdl68Pkv/VVk6dQ77EE6e5b33hbW1xfRrBB3miRXrHr9VukltCaFBpyletUENLtY4a7WbOkmr0uhrdYYh1J59/d1wyMCxes7oRIiezI2qfBoHUdq1aysVlGizJPfyaWSf2QM7ae4fSYdwvXXvh6znxz+75X7XFPJW20nMtkEgURSjDd14mYbP2ZlNxDvHYUtMAT7URvDfWQ9F26iZ2TWePPDUgb9w4PoGRimJxdDdSJAQxkcGkHv8JRxBopFtuDM2lh/5t2nH9o+fs//znDmT9s+vZ/Ir3nmn45vYJRfKmqmQaYnhxboHuAXFnU2Pzv97U9uwmphtwxSyf2UBK1nsB9js+cxd+UuZi9ex8jEJIKUpFp1SszVStNtgdrHF8UDfAyYuiK+F2sxzsCc4NRRiAmd7qYB1bNN3+n3Z89msJX3YRqefkM21iX3e0SgbFbQKKRNPP3W6rKJu98icO1uJLC9niCOts1gn1IMqBGGCAgerwtBstGeoSETfVRMJs0KaeVqDXkycsWU69y69rPCst7/m5u5944jXLtykcqSzJcKs9nqhFIjhOIjPJcf64tPkN9bM07BRYVycXIUyfQe2WTelBlLxfQN2+hwx2YuopypolFuIhzxoFlNokawaioRHfdssJEPTU7h2r2bWFlaxXe/8xaC3YOYmJ7gb8rYTxUwNTmAxmEXomTfLo8TzVITG+u7Js/+SaeTx8+hTibbM9oLf7yPKjKGw85j7O8X4fbZ0D8zi3T+GE6PC8r7M3P1FVy/cweDUSc2nj7BW9/7AT567y2qtUWqnRJJwzk6kDnUlUY8mTehj2pPSqfh5v3bOqyuFGVG1fiWgM70xbPsmlqsKUeA5OfdA2GqwSOq7ANUqzkMT/SiN+pBYm0PB7sp+HgvZg4LnUpqc5EOah3Bnj5cef0eG67bBEm0T9qYunKZqtFJvJWtsC1QWWlcRUrR7gyyPYxQefSi2qDzrPNa2H6P6koBQvfMfZVtWG3c2CD/1H2ohe+F4LIh1ZsJR1XF8R6s7hy9ZBsjkZGjz2ezWKPTyqZ2UChIyWqMggSlUUWdIK2oQDOBjj8U0Kv/X681c10HE0FQ95AcgqKRdC26Ng3Cq3uvNx6Dl8dwsky80QAdiTrm1HXlMmMRSiBYN91FXVTJ9n94sLfzVPb609w+kw5h4lL8zaOjxq9rgY2e+CBu3/48C/+EMtOLoCfCAj/EV/7ib/J/H9754e8hk9ujl1/DxbkLlN7jOCaD0dqsYYH/+AzxrYPMzQ5l/3TY7WYmoYPfKe/Mv4EhwpbTB+v342e9ZF1bn5nNAkLz3ceffbJZ31lfmFOYl9pZz4pF4UuCpibeaOGQSM+QYZMyJ2ufTwDu7Dhnm/mt9dJgtyJ7lJCNVoWA8gRNjOPclXsYnb6GxomDDcxOdt1lDFmALUPWgNdPHtdsPKflBMyVmPe6AX1mxiqsN2ZXa7MajD6ymuZZufDX5qdnDqJNRt3EYU2Luiexv7aK7ZVFpOgk0vsJFLMZJBNJqjXdT9OsLpYtlHCQK5iQwEwyRYWxzIZbIDDVeQ/c8ey8OpW5rE9fl7Wd3aPH78f12/fgDkToBKZJuqM8RxoVgoYyqTZLaZ67ChcB4XbXMbqrJWym9pHmdWgpTwHo3IU59I324YT21UmW749FqHA26ehWTdZRjXm0WlQu9UOcONwYnb2ADgLrzvISDooEmUM7CmmNYR0jSmcXiLip9Jw4rDSQWdkjKHdgcGIQxwQIzRofGOqlGiRYEzzsTjJLOiQNIFezRbz77R8is7VDIjCJ0bFzGtKBLRRCJOBET8COg70VtHhfymnlJ+B39Yxg6sYF7jti0k6IjBzs00kns7xmrTNAp0mQ1Ixb3au6YdT1JYA+bLRRKCvslK8JgLU0HUoua5R3OBaC39WB7Oo2NnbKoEdAd4wOdmHVJI5TJlFXKIqeqSGU+LtmucjztHHu6nUDTrIyzQXgqakErfQSJx1KNNeLzsMC1h99D4XUGhV+L7wsB7eDpC4cN7Oetaa26a/XzGWWqapfEUNi3IoskjMQAdO8ATN/QAO43E/2pLksLjtxoUOr5gnYq/xtxQxWR1iOLhISJWX0unkPfC/n2KYzk4KSM5GtybaEJaJa1nvamVEqx4h3R03CQCfLzkY1HO6JmcgnRRk16QTk0FTORumwDVPN/yfp5G7OGOtPcftMOoTuMfdfrNayb+aoChzOCA5PaFTubhYyJbByjNBgdvbzSCR32ZB3cNxSEiwxBy2kcoiF54/I2srIs/Hl0wUEwwETEaHYZdNdIqQ6Y8w/sQk+zh4fb3wjwzrFFvNsPQR8+kTH++Qz4zi0n77i/2d/1jvLHej0J4ctMrYchYGdLDhOQ7L2+cntDNR+cjtzUPpewNskGGnd3529NBvnAbZ2kiibVaE0tkAWQ0Z4TDfq8flo2HYaIS3RbGI7BDECty7MUhOflM8nQMtnGf7pS/P67M3pa6tMrId2NC6CFq9+XLFnMSglQFMIoBRE+7CC/EECKy+eYWNpHttLi9haeoYdOozVhU2sP32OtWfzSO/tk+kmUalKHVj9wpbz0bktp/Tp7ayLS5ucoCcUoXKcQrxfi5/0mxQIaZKIYo6KgMxbTF+rotnIhGeOO9BM7KDGQ6ZYLpode8zP+s/fxO0vfZWM2oeIJpv9wg0EfQHsvJiHg9eUo7Myi8zw1IVqi6AWR61YRgcZrmLP1QVVyZIAwG66bEI9XlRqDeQTmvx1iJ6JHriDAZ5Lq+PZDFEQKXJ5bMiks0htbGHn+TzKVDEC+b4hkp+TFraeP0Q1tYQ1Othc/ggOXxR3vvBV/MXf+MsEszDPdoxH9+fxo2//CC+eLlGB0N5CQTOIHw76aIcn2E/kWLYVXrvWFLDBY5YaZY3RJJSuOxT246hJG2pSmYsVU8WE+mJ0VjZwdxzTIaYzUvO0KTrVaJzlTaWqUNDE5gaVTQYtKqp88gDuiB/x8UkTFKF1TTR/wFrTQPMHFEKqaB7aR4t1XEmQwW/AFRvClXtfgu24id0t1ltJa2scUs2ImSuqXHONlFPIGmwWgGt+gwBcSkJ9/nbNTHbSCXu9JjJJK7zJUcgJaCzAyWcH2bsYu0ktQ/s6UwV61rEUYWScgt1Ghxcw8xK0HKi6qTTnwbRF2otSYMTCQXTQ+RzRmQe6w7zWI9ZPgebKe6OzVeiqurDaR0eF+Ycf/Cen5vpT3T6TDsHfH/qfsganFeXQ3T1DZxBgQ4mjp78X/UP98NAx5KtttLSMIL374VED7eMaPG4fWtU6GcU2hkbOIdo3yQoEdtfnWRCspEg3j25Bs2BNzwa3zh5syPrM+u+Pb/pI+5xtBvC4GRjia7034Yf8+NMP87Uep8fWWWVo6qc9btbNymAOgorHHyIom93NftZm/eLTmzkuT3r2jd5r4CyxsYC3/+h3US2kTFKySnob24v30U9mIjaSzyQwfv4SxqemcX52BkfqJz5mA2RjcfuD5mElcGMjVJrfT5/29EaMsbNxnD2sjc98rV00EKeLO7uu07cGnMU8LTmt31lKQw5IXQZ27qSkduplbtUKKGb2qBy2UaQqOKZ8V46jcv6AjyRZYdU4BHNOcyzz8uPrOasXbWevNWhtZjGzwff2DsLZweNlN0kesmTjnQQmMnQz8U6T8hrYIYjP16rYkaIiQGi8QVlQvb1jsHuU68aDYPcQjuhoN8n+fTsbCBw2cEBwV/+w7k5dCO16mY4gh1SpggjZotvdiZi/yyz4v7iyT4BQqGOXWWUr2Ku0FFo4n8dQd0i1RtZ/aLKMrj64bxxjk6+V6npoco7ObQz5eh57O9umDifm5hAfmESE1zh55QqZegiZOkErNgB/Z5tlmsRIbwCl3TXMP36I9dVNFEmeOhw2kgaV8TGvtWy6vkrZEgq5EpJpOgiCaDmryXdUL0Mx9PYEyfT3kM4folRqmLQUvaPdJtHe6rNnWF1eM/XhDYZx7PIjEgvg/HmWGx2I7cROEGdZ9PVQafWzHqUOqBxNSKoyvzrZ7NvI83xHh+o+rCOTSmF/ZwVFltX4tVcRIgPvYntPZ3dZf1VjfgLr7u5uM5PbyftRagoNKqsvX9E/chJnM4z13my0DXUDKdS5piggOjKRJg0K56l+KsUKGlQauWwWxWKJzrJmbE+Dyg3Ws5yMrl3HkI1rEqa6pUQ+NA/BSYfu43sHv7MF6fhlY1JWbJtHdPjFso6nbi/NmD76YS61/4+tC/vpbp+0js/QNnn3QtrdZY9N9JMV3PwmRmbPweEJYXtjEaVGDhuUyuXUAWwNK22w8v0n2VhSqST8Ti9Gx2cwfeU1SjsyvXqJMtNPRzJCxjJDs6dBHIlPC7FOT/inbaxQ/jPbp7Dmv9umA5njEcwIgM1C3hh7fHiSgBwhU/h3u6RPXwexjsabxcJHbyGboSOcmCIr7MVb3/1n2Nh8hEBQC693ol2p4PKNV8lqus0KWS+ePyOrK2J3v4D+/jGcu/UyKgfryGR2kdtPExgLqFWUVvq0+4iNScB+BrI/CcB6Mo7u7I15stSGmXhjPuGmF/qt2cd6mP91I9zEFo9PrGUd5SDFpsT+6vUqCvkswU8Dyda+2nQYM7h9ej3aztSBuW7agI2ALiZ55e4N3HvzK+geHMLiw4dI7e/C7g0iubmGXHIffhKKJkFle2+P4HBMJ8Z7Vv+u5gl02nD+8hX0jg2ichJA7+B5qtAshgmQvhUC7MP38R4dmJLTaVP3irenz4xp2T09GIyRmbjD6O+L4/lbf0AnAUzcfhOzF6YQ9rZQqtCN1GsExwYVL51SIo9Cdt8kQHv9petkxDXD/BW2qnGh/MEBQbPKeyUYDk6agewIWXm0N8JCa5MUKQjjCAGvA4mHbyNRqOOVX/pFkKLjo+9+Gz/6wdtIl7QyHZ0dSVUP2X7/+CCdSh9cDhedUgtP6bT6p87BzTqosvx+4S98QclMsf/sBVbSLdx69Zphy0f8rrm/iX/+f/uHGJx7k21tGAf72/DGe9g+nVhdfY5qvgYf67HVKMDXo3TYVFH5KkJUSrGIm0qe7ZcqQvm31J11SCKQz+yjWcnyfY1qyc5778cJnaTtqMLjZMwkMikQkxeMdX2WDVUOQl0zAnk5ALU3s9qaumfaGlQ4pSTGxqxn2YyJRuLvFI2kxY70meYbSHkb8kJb0MZvLNvidepZpqssCD6lwuf3mjwX7w6hj46+k06mwqovNdTNqYR/LV4LnQTLWNcnstY+PPp7G4vz/ytz8J/yxkv9bG0Xv3xr0H7YuUPxhqCHrNIVQyw+SpmuBUxi+PD+91Ejs4tQomnxcT+B9Ny5W/D3juLB/R+ZwclOrSg1OIJ6MYfZq/cQHRg3Hlz59Du7lBNf0EWnIFloKvlnVExyBqe41UEjKWcySG0tY+zSTX5A6fwJpv2pmwzx4430pKuD4MV7KeYz2NnZRDa5gecPvk2ms2WiOI5bCg/1Ih7vw9TcHcQmbuDZw/t474/+FRvZELpDceRKRXS5ujB5/qJZwFzdBun1Zyjl6DTW1wxrq5Q005KgxUamhmhOr4ah8uN16LosFaDGqZs5VQvc/+MGpO9Ob+Dsf4GacRr8QIPTajgarzApCvisbhNFcSiPjklg9/EvragYncswTTkGNnV9rcZsjsvq7ZDi4e8Gp2YwMXsdX/rG1wi0WexurSOxk0Fi/akBWXUHKIWCFu3xq1uNrFJdPUrLYSZY0QaVydYTpQNnGUUjHqw9W0bq8busywT2lGuHN9HJWzfrddDZdDhDJmZ/eGQAgb4R2rEbtf0HKFQ6ce8Xf4vnpNcr7xAcaO89w+iOdCGxtErGzIPwmp9s7GHyOu2jkESSIJsqVHDp4lV4vTGEI0FE42GUeN9CUd2/ZsjKuv1urxl8DhCo3v3n/xhrB00MX3sZQRCAskkk9napEg8xMDhA0G0iTaWx+OwJVje2VHgmCqzeorI6cSEcjRAYO0zbClBJ+r1eNDoCZqJVx3EFXWTvJwT6zcWPUOsMm7I7odqokkVXaFcOnkeZgTVhL+j3kB3n4XBSHbGslCLDbbqNNMZkjXN1dhxRzNF2ujTDWPMI5JxlU2T1ulcz1sZbJvOXbWlMzAAzr1vOQbag/EAam9Bnsi3T1lUyPJ8YvAF7ddvwWKoz7a8GyH+GmPX2DRlndQJdWw0bq/NUQ1Qy5jw8uS5DdsrfazxLk82UzkVdSV1dJxjuj2PA6aFTrmK3UjTzpbTYj2ZSi2S5WYY22oVZo/mo/c21589/1xj1T3k71Uefna1/MvJFFvFf1IzcepNGRUWQzmwhk90xYX5Rgld3XzfKhW2ysSa0qLbPH0WhnIH9uImjmhjACfrj3Ri//BK6hyZgI3sSiOUP9ljxdWhlKjtLRvHQAhTV8BnI/DQ32pIxOBOtw9dNDRAW87zGUdNPbV3Bn34d5lsapIySRzH/qduj09GF9YU1/OgPfgf51Ca8bGQCsRwbvzK8XrnzRfRNzOHIRkUVjlEGp7C5NI8uNhQXfWQ4Ys1ebSgJPw+uUMCJ8UkMjE5hYmYGF+/cRv/ogAmls3c6yM6qBGcNiClRWNPcGNsdr89qdNalWXWhhz7Tx9Y3n75Ly5Ho8fEL7avfcudDgojC/VTXLTVabWZf6yHQ1upUelaiMPUfszjM703yMYKqop+6nB0m8ur4uIFqpYVOuwf16gk21zboEJ6TqVXM6mylUsF0AahvuDsWozqhI2BjVx78dPYAr3/1KwgFejH/8Dk++P53YWvn4PHasJUmu2WDV14i5dZSXv42wUDLQHZ1tkxIoyZCtoq05fSOAbJozxAiBFsXT1gkg9/PNsj0lcbZjaGhHmwkMrTzFFaevI9WOY3k9jqGL7yGaN84mrynTgKQJ+w0oKp5Hu3GiemSiJBxu+gI/HRgW9sp5Kmsdzcy6AuH4LXR0Xa60D11AVOzcyQEUUxcukBSNYEjgvEuCUWVYC722qzVgEYZJ80CjqoZKsdNpLaXsL36DKm1J8huvEBudwX724s42F1l+2zjkGBfONgkkTjAsZZHBZk62T4Nim3XZ4IbWjymm2WqZHIRjU3UqERpQp02F0aGh1mvToxMjaOPSu7GrbuIhXtMd45Yv+nD73QTUANs+0UqiZZxJqpxOQapRakCswKe32dsQm1cs8E1qCxHIMVpVljjNXQpayo3jSn4AgE43Bpf8fP3mu80YOadlKmk6y11T9HRBnymbAX8emjGsQbfleU0Eg5Ds8RFICJ0il4Smjbh5ZDX0KTi1JKZmiwnGzdjE6atAPa28++m03tkEz/97TPnELonIr/Z2XlyTw1Zsu6YjaWToBUNRNnIgmbSUjq1wsZchMfuxfTsZfjDvabvtZDaZSX7MTR5AZ5QD59n2TitRbGJtzSgEiVhgww4jBQl6v7mCrFVi34QFN0+AgHhTGjwKbj6s9x0VAGjWfaTYFUtZIxMjfT2mc8sp/SnnVt509UlcURHUuQ7AiJZhoCYNojVJw+w+ugxpi/MId47SAm+QvAmwNBh3vnKryM+c8sAz4sP3kYnDXxu5jxe+tzXMXrlHppdLlNIYZ8Dvs46Yn4bBkaGzczpDkcA1aZmWDoxNNhrgDLWEzNrPcigvT63FWvNeuKl0bFYLF7fqfDF1LWpf/XsYTkNyxnovV5r093LHRg5z4dShSutcb2lMFPr+7MHq8v81q5BQTVSNXzNCHU72eidhgmapUbpIBSf3iaopxJ72N6gE9jexs7WBrKpNTSqeXM9mpdhJsnRKtQ3rP5dTYpMUU2onjweP05cURKMMBJry4h5DnH7xgUkdlM4SGufYygn0XFL6+NWCGItHNO2GgQqFx1Fd8DBi66aGaodBOVDqsIusmEnz1k4yGJ1NQlvtBvDYzEszT/B04cfkFk3EGL56hFmG+hwxwAyzzZB1Gev8thNlOkIEmv7aBSzZNstQy52lrex8WKJ5etAR62ITLGCK2/cxX6BZW/nsXr8CIe8Jo/Ug48+wgc//jGePppHcmcPTbLyE0L5+PQFjIxOoKcvTsbbzbLWLN1DBH0R2pQVRlmiKtV6GyJZ1UaTQGtHlMDocIXRPz6LOSqq8XOXSEbOm4l36ntvqW4p3by8H+UiKxXK6LKH6ASuYejcFbgDPfjm3/iPcfe1z6NMglcuAX6SumI+zfphGbLsJibPI58/MM5AQSM2eyft7oTEJo5LdHADg3GTir7BOteYgmxEYwiyMikDa8UzKhDWsz4PhsIE9LgZdD5imWuwvkq7qJT2iTe7bEc2BDWI7NO6DRqcdhpnYOuUguA1ktxZ3Uow5wt66PBksFSEBWKT5p1IHcgRSE3IxsR5Ojo6dxeePfjf8bJ+JpvazWdqm35p4ju2TufntTi11aVD1UBPfevlXyUAKOa7iP3dNWwuv2cym977wq/BFhwzef3dXS0E4+OskSi2+L5e2CML6zUTts5fvkEJ7Uc+l8czM4t2AY52jYw3hrtvfAOdWqOWYKZJXXIMxzrxn+FmjmZhnjFEDegebC3DTkfUPTJGect9Tr/XJlv69CZFIJa68uIpttaWcImg36O0G26vGZBLJnfw9AffRjZxgJd+8avIJNaQ2foQPcPXkaMSuvTal7lvFHtrz7F6/wMMDY8QJT0YmrtKDO/A/PPH8LnIajw0eBq0+lD5xPLsZ6NSRM/pVP/DOjroVF1OG97+4fdRzGYJGsPIEzQXny1gZWEJ5WLJRDC1CRQdrEctam8SxAnodWO8Gat0LUmvz/Qsai/pr81yHOr7JbhW6RB473ISZ2VoNu4qEHCzcStRoRqjdjirOnNcNlIVpvLYK6RRxzVRQ/xT2gFdmzyL6aoyokSkgMflGyuSicVERunVwkoahHf4MHftJUTdBJNcisSkjIWlFXPtGuymG6QS4PH4O5fLRkCnOuF3Njqsc+cncSRA6DpBud5GoQX0sXx7+ucQIJvd2i/BzfsIOgrYXXuGoembZN0t1umqWUFOYHIU7MHgxAz63R1UG/vYSRWwQ4dUye0jFOZve/rMmIe/q01SFCVD9aKU3Maz+STufuNX6CipdHa2SKCyyGQOzITBYkq/z/AeA2TJIcxcu4Brr71sul1FnrqoNDqoar73L/4FPvjwicmIGgl2o1TOQisHdtLphPrCZMlBTEydp3NaweP5PSqPK3CABOT+Qyp02X0F9VIZlUIOhUyC5WwzoeB2dxDX730Z5y5ewtrqEpIHaYxduYvxbheevPM2VVKNyiOBpRdvGcIXCHejOx7HGlWKIsMsdXREG6mjt28YIyM9yOb3kcuVoQVxpBoVJablQdV9J0etAWApKy3K36Ijk4quVatURnRutG3luBIhED1QuYsMqW6F4rJVJdVr1Y+pbEga+DtlUJVB+vxuKiE/4iQADv4+RwKXpTIo04bVdal2JQPjqWlsbBt22+8uPn30Tb77mWyfOYVw55Vv/F9O2l2OZqNE70spZvfD54liauYO2T3YqM6jdOxGanMZk+MzmLhwHb5wH+yeIAK9Q/TUBNr9fRrcNlaXPiJAPURqZ42shxVGxNDSeNFICJnUDhI8hp2NXxlSFfcsAFLDPuvj/rPcdEQDLnzoPIQbNvQNhOKDNDal+tVen2y6hJ98tJo1NCs5E50kR9A/PoYy6dPmwgszQOqnGuommzt/+RKyOyuYf/QBfLEhuP09vMd+BNiwO8l+lBIi3NuPh/fvY+35Q8R7yPiCAYyOjpPJ+rC2sgS7j+xfCxLZKb1DQRNq6STzdgWCcJFNecIhrC2vsTF7yMRCmLs8i9mr1zE4Nk0APMTwSC/6B/pN36y6HkzUDRubGRMwDkF/2k67kszDchh6mDLS4/Q7sW+BtPWbs03wze94XDVakzny1KvKsUghqOEa5UBQNwu0873yE8lBmfwzBAtzPTyQBpHNAfkkVWGn7PLSK3qkQEgU7HQIhGGqr7Bh7C9ILLR+ggl95M+kLtRd4CDI+VxOBHjeAZbZAEHAQeNtdBKQfCEyXq0U1wvHaQK1XL2LNrqIavY5wXsD+d1t2MlQtci/vYNAwkLwjV3FlddeR//seTJZghOVk5yZ0kRMT/Qgyrq32T2I9A+SlZ9H90CfmQS3u/gMCSqiaq2ChSfv49m738LKo3dw/4ffw+qzJ6hkMhQcPrz8uTdx9/VX8ZVf/2u4/PqXDEmxu91UH22qqRRyexnsbOzB7vKQtTeRyRdw56u/gYm7r8EZHIEjOoquYAjvvv3QZCS2h8bQNxTFcXkfMTLvgiLHaKMdXX5TnpVKFX1j5zFzfgqu7nEMX3mZNuhDbvs5UtsrKFHtHJYOUM7umkXynQ7aCx1KudzkMTwoljJoUPmIvHVRHRwS7MOhPhNtdJBMmLJTn7/qVt1NsopwJGq6nOQArNBU1i3ZuurrsN0w9iJlpy5IdT+p20zqVvaixJJyEBpY1jwCB1WW7FndsvreCoWmHRJQYtEQCQPbNI2ipfNbSsAQLaXXsOyPBsaN1///zBwk3zZvfgbbZ8oh/M3/+W9fOGy0/s5+Youg0sbk8CyZwDQmp+fIbMU8C9DCIYrIOcoV8I2/8lcQHRgg8ytjbz+B5y+e49F738eBGldui967jGa9YsYTGq0OPHn8EIV0gpVBVhmMYD+xjgOqjRANZXBowshKcndeiZr3n/0mA9HR9VCK6Oz+JnpGJmiIpwO0pw9tf9IVaPF5zUqO9wySkRwSWGpk5Q+wRaenFeSmrt00S3k2qKIqdICB7lGTrE0y20mHqUXcu9jIuxweftcPJWdT3+fVl96Ej+UhIK5m0ibLaDpHx9OomEijgNg3G4+AWYN8qeQ+nUUntsiMx6enUC0UsPTkPj58+yPWRQPXbl7G3I3ruHLzJiYvXmbD5z0SKLvjWkOAjaelcL0Wy0EN1SpxzQpVnz+9gHEalkLQ51Z5qTw0n8Hsc1ZQfJyVk9IIqL9YwQMCe2G7HtroYsy9nQ08yiloU3+uBgTVsNVQI2zICmvsOGqZ2H0tjO+hrfSx3L0auOfP2pKRxy1k9vfMTFcdQ+Bi8hzxYhy8zzDLKkwg8ROkbAQRKTtlMVXa7nxNE6DaqDU74Pf1o3rYwTobQtB2hFJmiecuo79/BIOjc2SaTrToTLW2h2/0PBm/33QVdrJePHTSseE+RMaG0BmNwevvNU7osF7EQWIH73znR7j/zo+wsfwCNpaZ5nokqA5zVJKqc3XjnLt0HS9/+Wt445u/got372BkcopA38TG/CJq3P9gZw9rT9ZR3D5AIrmHmdtXMEkCduXGLUQ8J3jvnY+QKXVB2Yc/+sF3qFw3EPN04WBjHnZvDFdfvmiWarV7RxB0HWN/e50KJEJ7rKN54sClV34ZU6M9hpQ8/+AtLHz4YzqAHeSobrNbL7Cz+oIMv4gjKom7r76uOW9oaO0Nu5fKIM+605K4TihNi1ZRi9Peg+EwtrZX2e6txWkEvFZqdpexJTkHGXJ/X4QEKIYS1bMGshV+2tlBpcnrqzWqRtUdHR7TLpT7ysffHbGuNbO4CY87bLpFGy3WTShGtT1OtVSiHbAuqdK6STh9rHuN7dlPI4+UPdVD9a31wkV01BVqVHMn/g+ZZHLdGOTPYPtMOYSd1M5X89nULymnu/rrpmeuYXjyCj744F2y/jUygzb2EiksPvgxbty4gaErt5AqNfCv/+n/B3sLH2Jl6T5BcpOSvM2GeYJLV1/ByPgseuN9uPO5byA+PIT8/g6yexvw0nAExHNzF3Dzpc+R5QSQ3EuYEE5lmrSij346mwykWilQOqcQH5wgqEmV8HOh2+njUy8N0OghQFYffbNaQTaXRC6bMYCt8MOtrSWzcpjGJbRAzQmZWKh3EF6yNq1zfEi2VCf72SVb1KLndkpvh9OHiXMXCPZknJTSDjqLCB3K+Pk5RAJhtDR797CJROLAhPgdJFn277+FtWePydTIqAiakZ4wwSjOMk2hXkwhFvOhy+nFiT2ARpPssljHuRt38OrnXsP5q5cwND6KnngMfioOcztk12JimsxjsJ43aQ0GW+WhRq39rI1Ow+rXMeXy6QKyBhQJ4jY7FQGZPxujfmeVqTkQdxVA8H8+LMegSUZak9fyHEZFaIKSJ4D+oUlEYn08wDGG+yMo0WlkK3UyUTL6bJ5Ot2qyk7r4e2MpdBTqKHLREbh5HV2siwbLrsbPDnn4Nsv4xKNF8h1mHItck+XtMeXgcXSiXtjmIWoYHp5AvG/CrCuAE+UPCiBK1t+od7Cuj8yiNn4CTjASQZs2Xq00UNjbx+LDj7D0+B0ShI/omN/FyvxT7Oxt8d6OEY9F0aDdtAhSs+dmcOnmPVx6+Qs4RwKh0FTZRiGZpiNYQruYx8zcJLxk5NvLK3R6ZarYCK68cg2xwUGEuuM8tw9+pw01tpXk7iYVzTMU918gTrU7NnUN/YN0Uvz9D779Q6zwGI0OJ+tFkW7HbGuvUf3Usb2bpaMbQz6xjDSJ0czcHHqGRmHjvh0nNSqjNjr4G9m3Fu6ZPH8Zna0CCvmUWYazTqLXot3LfqToAz4/bbJAYE4ZJ8BTmU3gKzKg6DSjTllLek9ewvqm3qNTaUhBnNhMVyJbF+vBmiAn4qIeA5OzSI6fdRugOh6hbYhslEhQ2XDoFKiESG76+vtNNJRWyeuqHZqFmzJ04LJNTcaUDep6THQSjVNjZI6Tk7+dSqXU3/Qz2T5TDmFgePB/4HR23tKi+Cq8JI00aSbe5FA/IYDW06hl93F+5jJGr72CDcrY7a0EMmQe20sfsUJrZsDHa3dRFYxg9todzFy9S8AKmv7UTkr35NYC+geGUS8V4PWEyKgq+OjhI8rZfbx48AEaBMGRqfMGLFj/Bm8MEP8ZbOrN4G0ZkCqRhZ9QpkZ6hgVTBC8yTH5h8IuPP+YcTh86gK5FUS9+MkSf30+ZHUU6uUuls4BqNgcfi04rNX/4wz9EPBpA39Qs2mzwTTYWLUW5szJv7i0Wjxv2qQRzWlP2LB21wvpItuAiqxKbUgig206QplF7vAEzxqBUBxoIrBUOsLS0hGKN31GhdMd9yCaTKBE448MzcHYeYZMMUd10Hkp5b3cMo7MEpNt3cOf1V3HuyhUMEGQ0aU3ZWhXpo3V41T2kRmvJasshqHxMgyJAq29fBfHp8hLIy7GI8dt4T3roc22m/MwrHoP3pw8+rRbUpSRnopTG5dN8SjWyeGUn1Uzeo1IWB7k8cvxOV6P1IbRymJ3HcPKo1E6K+qSq4Ld0BCrIYweNx+9FaHQIdgLoMRGoyutzuOgA6Bi0CJGbgNco51h/GwgHtJavktwp/w4BqZKjY/VhYPYqekbH+L0G8HmPBKkjqozE6jIeffQQ7/zhH+CHv/NP8OL+j40C3t3bQaWiyYYRvPqlr+HCzAX0xEJ0HkFM3foKJqfOIdQ/hnbHIbrIrAO+gOmqiUcCGIr3IDR5Dg8ezCOXShJ881QSc3TivAe3iyCvFBq8b5cdvXTsISrHDNn4wd4e3C4qlv4J9E7NYfjCBXSHXWgc6HOWTjNnFuXx9w5h5uXPIRDrpzOl46RdTU0Owxvoo1p5CS7aiSMQxfBAN7pDAWxu78LmjGJ29hoeffgDthleU7HMdqloMhsJjsaVFH1GZ8wKUORbs92GPxBDNBaBUlso1bxZC5v/DttNeQj+I9OngrBRaXR02GkzJyyzOoLRKZ7rOupVAnn6QJZD+1CXooD8mNfpR4yEKX0gMnZg2osWBiqXi9BMZSnGOpWCk5+3eG20ZpazTFXq0ZrnIIWsNBtWyoqTxedPn/wXxjR/RttnyiFMXZz6T1mB/Wrs7RNN4CizwlmwzQJO3Jow0kbIF8TI8DnKtiAbxSL2Vp9ZeeQp8+R5g/6YCU91O92YvXIV41QAoVg38jSkpRfP0czv0ds3USSIplNrOEhvoZJLmTkBPioDyb+B8Skak2bEWgvHC0RYx2bdYwNBFrr8iZsiDQQ2f9KmTw3G8ZHeWaYRKe9/Lz88Y8Gf/M7sy//M8+kHOq45Nh82Gx0f5agisDS7V+MCSuFcZTnk6ewOK1lkD1IG1HKJbTLZNkrZgpn5qgHhkAYLCQpNlpWXjkXRSjqJYujljcR01D3UalSQIAN98v47bBjH6B0bwzBZ5u7WBp7dfwcVMrZ0cp8KTl1xXSzrQcSHzsEb60GsL0YAq+NH3/kWcgcZM7nQDMBVa8hlslQ0xxifnsS58xdx4+U30DfUh9HBPoxPjpKdNZHPF4y0ZrGbezYv+CynIKb1xzZ+rlqyljykSzzdX2WnhiuWdjYB6awcjdMx/f5dZIt2Ewqp/mTKFXPflUoelWoJVTpGdXDJURlb4MMcT3UtZcCTdJFsBAgYXgJrh/Lz0xmEBwdwRLVySOBVP/fRySGdgN2s6dCl3E5HVpy+oloazTrLpoFqvc577jBRdf29MdTIXBXppTk5dv4+n1jEkx/+a7z/vT/E0w/foYN/arr43FRpYxOXyF7HcePea5i79Xn0jJynyj5n2sfGTgrh0WmCboTOeQCzty5iYGzQ5PTqIQDbPE4TeffkyRJCdPwDY+Pw0nZc3UOIDfSguz9E5ew2CkcD9OubB1hbSZH1uxDpG0Q4GifJGDYsPc/6VVdlgPceCscQ7pkwDm57cweHtiD6h0fhbFdxXCPRqxawuUWVkU1hZGQAQ9MT8JFcbK9tIxwaxMTsK3D6oiwzYD+xYaIMRfBcrhDc3dO4fu8ltFlmoUgf7Zn1etKFYqlqxgY0Ga3LrqR9Vh+/h0RTdqOxAjk1dRVWyzWUSxV43TEqw37EeseQS++gXMyZMQYRjFZT4xYkD3YHnUHKRDtp8XxDPGg/shelLNEYnxa78rCRK7Fek41JdiZVKzuzmzGurlPiYoz6W2w7/9LY789o+8w4hNdee811YrP9l5S1tmM2lA6yB5vLhgYb0zFZqmJ+60U2dhZkcncdBwSky5cvoYNOQ7eZVyzzUdWEpzk67ThmBfSMThnQFTNw0kDzrMx5qoD03iIqxQQZRYastIS+yAAuXbuLG699EX3jM6g2G3j2+D4++NG3oNQJPg2o8vdmSFMIw7q0hkWtt9oECvpCQGGFkPIzGcvHm+VMxPz12F1+inj/CJl4yHyuI8lZWMexnq1P/81NpmQe/E9sc2BkAoFwDzK5MhYXX2Dpw++SgfJ74tdRvW0iKi69/Aq6ewex/PgDqqo1JBMpbG/MY2R6lg0uAOVxUdSFiY4m29LM4Hohg42FF7j/3ocmlbW6jzJkR7NX5hCIRrH45AlKZIHKl3SsLpJaHXvJgpkxXuVnyrSZ3FwmW8qbtSvKpTbrsIbDUsl01yV5HYm1NayvbOLBw+dUIH4MDw9gZnoEg3xOZXKsoxbZoCJDDs0NG4fIUjFjCSqA001lqnLUt2JzYmSmrXIfvT9LS3wWi37mGLRZSsFignqWgjLP9CSm35h1qqPrc80fOOF+1ugHPxXgsOw8wQDmrl3C1My0mRNSbdTNovB1qoqjhnLpHMFFZ6NxCJ7IgInSIWj8oYuXUSwWyBrpODq0Oh4dUyCCgaEh7G4sYYm2uDL/AD/8g9/Fh2//odn3iCAVpQLUZMPe/mFMzlzDGG03PjiMkYtXjBKLD8YxOKa1E/ZxwhNf/9xLGBztY1siKOEQwZCL9ZnF+vIaUtt7Zq2B0ZEp2OiAtGCTbMFDdeEJWcCoAdlCrmgWDiqVWlSoMTY9D175ymu4cW0SO1t7qBwkUGQ7O+5yYGysn8q7iAm2rXZpG0fKFdXhQJMAvj3/HnY2VpHc34FWI5uikjnm/edJLNZXU+geuUx1f5tOrQ+xoUGSNY+ZJOgLdMPdRcff4cX0y9/A577xK+hm+221rXkNSkbXHR+iQuhFjfs320BvzyCvXTpcqUE00EwH0TxE0SyyRFVRB67f+jpC/iMsLW+ZnEg1qkJ1ISp9tolUYp0paMHBurKzLA3bl83woTBdLWA0NDJNlUhbqYvENlFjmamhSumqa1IhvoQG1rM1X4L2948O9vfelw3+rLbPjEP43Oe+fsXrDv4P6TxZkXmTV95ElbDhq8sj5A4h4u+Dvd2Jz33xF3D7ja8Y6btHdqoZuf7QAEE+hzY9s7qEekcv4L33H6GY2qZxdCOdUQIxGnEoZpKkSYFo1mhPTx/Z0CWez09QodGw4rRohRb2lhw+qpdoxHJIZHV2p2kUgiELeqxNr6yHxTYJSaxwiznqIbYqdyBxcKzP+JzdWWWDHaUkpmwlmgnQzjaDU2ePs+3T35sHr4I/koGd0FjrBE6T0rhZRiTkw0uvfA7TV25Di+L39ndT4o/j2OnEYP8AQbIDCwtL2Nta5XVqkfEiDf3EhBNqmUGtZbz46ANK/TLSlMHvv/8jTE1fxstf+CIa5TzLLwdN6V9+toDpacrsS5d5rpfx9V/+JVy5egFvf+/3EKFuPkjsU7loBm4/G2wZ2eQ2RibH4fP5EQ4HECDt21vfMikNXnnjNu595fNmMPzFkwcosLEeH7N5HTvRbB6hRjARC1PUkO5dYaLmcVobZ+VjRRYpnJR78fszh6AGrd+eKQf96tOOwdSTHALBQM9WtwTBmt9rRrz6j82DYGAmwdEezPwKXQ/fqw6U86aQy5B1lukgjxALhU1Em8IYNdgtgFH4osBV2UVDZgKbchn5MMX6ofvBIe9fCfwKpV0q2kcoJMlWqcJymRRcDi8G4pPo6e83E7MGxybh651EfOwyonGy9HgI4YEBjF+cJIGxwaO1H5wdSK4sYG2/gAEtxuQhGJI8tWnXb//h982Y3PjUOEmUDelcG5kyVRPv7biDjDrspuP38v4FpMd0zlqLxGYS13l8DgKo19h0uD/AcnBidHKE7bQTm0uLVJC7ePjoEdVBLwlWDdntBcRGLuLzX3ndtEcRunytjZe++g28+uqrePTgIZaXd1jHihofRLmD5RZUhlISQ5KxHj9VdaqFCy+9gbnzo8imKkiWWFckEa1ahc6ICjTUjwv33sTk7BWjFg7Y9s0aBRoPOKyZelFCPBlLlyPA671HUnmLgF5Fy9aP7m4/NhbfIv6UyfatzMBdNrcZf9AYgYf1N0BH2TRzYqwxKjnxGp3/uWuv0wFO4GB7EXbWfZVKQZPNZVs0N6MgTdckMe20u4jfnfxvD/b3d3mYn9n2mXEIX//6L/6yLxj96h4Zg9IS98V7DDAftY7hoAwc7Z/EzdtvUnI7KGGHEeifwfzTp3j03jvoJDNVgjAl8Jo7fwG33vgaWW8PSpltNChVtRCOLxhCLEZ2RMDfWnxqoh3sniiNvIzrL3+NbKGCxOY6G0oNA6PjlI9ueD1+BH1eIgUoJQlqBCXNejWx/9zYpg3g/ORm5e6hIRxRklZzyOZSpntHzkIqoEX2XSSTUoig3X4acnoKaP/Gps/1+Il95GDO3tLWDIOWKiqT1budHnR4wwgNTZo0A1rAvHZE1np4QjB2wx8IE+g183QXUT8Bm8ChTJyKX3/26D5evPc9hAgoYkAOFwGBrM7H54PMngndq9cO8d/8k39qBrDvvvIyPv+NX8JBxWGk9NBghEpsn/J+Fxs7CcxcuYHJC5dQym6gs7WHmcs3cff1u2S/PUjsFTBP0Av3D+HI34t5qoXNBaqGrU2CJ6+ZDnx/L4NiLssyqxgg97jdxhEolYUBcZWDXpw+q4w1h0V1o1JS/ViAT5C3Pvx40yCjVIMa/llBy22bQWa9ZZmzSM1rRZDIQegrMT7LmXxyTDV0nUuDj0pHYECorbQEhwZApBw1WU5915l0js8No3oV8VMuV7BLYK5UrQlR5L8EHw9u3LqN6699nsr1DVy7epOqac4kXDtgOdv9IQzN3MTU1VvIlJqYvjiLoQl11/VDy2C6PV0Eqiavhcy+UcKzZ2sEcT+qBwfIZnMoZAu4cO0Kzl2/iGGqhpVHz/FsfsuQBztJmMPrRPdQjKqQZV0hgJFEePhZmGRDZEeOQemd/T6X6U4R+GlAPhAJQktZtko5gvSWSRGy/OQj061Td/XA7Xfh7W9/D05bEM5YP2ZfeRX5TAml8hHGLmpx/kn0j3bjpEXnmm8h3u1DIpE1YdLBiBeD57Tm+DgNnsStK0D1MQMnAVy2f0xy1eoMUp3mCOyPkU6um8HcVqtGR51G87BhiJfmTXTZXFRxnVQ5cfT0Cge0YNEecslV1kPFtC+H0w9veJjlfo5qSsvwZvi7Y5SrLWh9Bq83yHIgYWE5Z3N58UAzE7xOZVvU+gxUhaIesj2RCJEJTcg4Tc3dLgd8f7u4tUUZ8bPbPjMO4R/9v/4f/8HhSceV1WV62JM27ly9Y6asJ8kyj+nV3WSkmikqJ9EiuC3NL1J2PoSHDGJi9jJm2TA8ZGLX791B9/QlJHZSZEJZpChf/fFRVDK7aObzbIgVLD1/H4MDozS8i1Deo0546DCimJyeJVuaQxcNXYM/GRrqUbNBJjZKhudFPrWBCBWFll8Uk1YFC0LEuM824bZQQ6CiSBfJS0l0oxjIKPW6QAfRpFMIUdZqmUEBnfmdQaGzTSClT61veMCPX2pTvL05rT4nJiVTabjdHSiktVDJEhxkbIdUB8obn9zeRXoviXh/N2Ld3QSGABt+D85duI7R0WFMXbiG9bUdPPzwQ+QS63AcldnYvXR8IRyyfIbG2egcVE3q5hocYYM8j0pq3aylPDgxgVA8joUH95HfWWdDrip8grJ/lQ7VQ9baZ9YcTm88oeSvkqHZqUjKKFaaeP58g+D/Al2eTqytFlDe4O/LdHCOThPFtEXHkDvQusF5lpPNHE8zh+tKCGZA/KxYrHJTXWgugUD7rOz0zVmxnSmGs9dyBFaIKz/T+9PPtBlJz2fVo3mwkI1D5wmlS3RefS7V8fHn/L2A3/QTE1TVT6yJdVr/QK+NgiiU+b1y+RPYeW97e1prOYdAcAT3Xnqd4NSHaDSOgcEhFoRWJhtHvG8AjVIBL6jaVpfVtRZguQ6h09PHhxOvvnmJQOwHz8zvHOq0oCJjO6keIb97wDrdwMLzTVx7/R76hwfQS3senpxAW+NQAQ/KtPOn9+cxdP4iLl6hUqGMdZMIRcIuLDxZx+pGzsw9iEb9ph9eTk/lIbUsJ6m+SQftXPbYwe8Hhgb5224cdbgwMjqAiUECbrFoonJW5j9CkUSkS4vUdx0jvZ+lk+tA98gEGfswRmYGMTAQxezFMTNo3T8cwyjJQ/WwE8NTLAeWZwMODI4M4ZiO8d3vfRdeV5iOsBsBbxdymwnsLL2P1WfvmJnGcopaV9lObPAH4kadKh3Frbtfwq/+td/CDaoTp63N/d/G9uaycXz6U6oLwafdrgmJR7z2lOlGVaZSqT3ZzdDgOAb6+uhMcib0WuqjV4PZVNht4od6FTQupZnRCjeVQlBXqVJw0LqeLr//7j+Urf0st8+MQ3j9pbt/z+cLxuefP0E84kOfgLfThX6yxxYlnZ938o1f+gaC4Ti2CDZZykENBA4Mj+DC3VeRSKbMQO3IzBy2Mnn83u/9Y+xsPEfQGyLDzGPx8Y/RoPIIRrtx8dodjNFpzF6+h9Gp8xZwxaKI9NLg2HBT6RQdkIcqmJVHI9jf3kYnHUIkHiMbcuEgoQRym6bCO51uNg02CiEEDUkPLWAvTNLn6v92kYErNjy1s0WCYDOhej6nE71s9AKMfDZp2KaNbEMDoGpjYqQ6pMm6qNc6oMBMjc7QVguw9FLd6Z00WqWHjlPSXrx824ScRmMBMzP7ve99hw3xPo7IpG6+fBceKobBkR7U2h34g9/7HYQCIfhCUSw+/ACJlcfoHYggGh8xA5Ujly/ToQ5RTewhFiCjoqMopjN0MGtGhldEDWnggc42Hd0eFp494rUAM3MXTNoChZrG+8JUcE64PBEyzCh64v2EVA/2d3bIupoY6e9DxKvcS8e48ebnER+ewmGljExyC0nWq9SP0gQ0yLSVIsBaWF0qjWVN4DYgz39mU6GZ9/pcT/riE0dgNr42oa0quLMfmu8ttXA2D8Kk4uBmDnl2DP3jQwPo6k46Ux56yDGoHs/21XVq7EL7G4JAW/D7PFDufe2vSXudBF+lZj7ktYyMj1PhXsL45Di0YlejfojVhUV88P3v4Xt/+C1UKzWMj09idGQAI2MTCA8NYfzSJLp7CHL8O+L161yNBp1PpoztFwvYX9um+iuZ8OPZezdNiGS+0mKZtlArtdkm6sgns9hJ1+EgiLcVMebXbGDWF+/tSN0jvP9Ol8OoA4+ihnituld1g6iMlB5CDvQgWTQkKp/OmjDWY0/YMO/jSontLobz00Ow1Ut08inE4xEC8QmWnjzj/hmkdjewk0ohOtSLnp6AKWcXVY668PQwbphlqJxAx1Rg2SQV7tYKygdbaHZ6WVYNvP2tP8KHP/oXbO+raJvcQ1bqEdnx3IXbdCPqfqyxmttwuINY29pHrljjPWewvvjQjFeqLjS3QbPNlaq7WNinw8oate9yR9DXN24GhdOZNHp7h9DH9mbvapr5J8ftulm50awKx7LxB/2sb7+xIc1n0MRIzZcwDuHk+HcP9vd+33z5M9w+Ew7hL/yFv+BrNqr/p0fPXuDBwx/hxqVZAm8Xnj5+SKw5wfTEJL72xc/jwvWbePThu4izoKdnpmDzhrG7f4D5xadYfPoBRnp9uHjv89jcShuW3G5pWT2yySYZae6A4FPFzPkrZAVfRrRv2MTf270+M+MxubVsGKyWSAxrMX6ni40nTOCcIFsjmyIAnJAdPHz/R3j+4TtYefGQIOrFwAgN5Eis9JSNGrAmABiw6WCj6cA+HdRbv//PkdxYRZ0sKUkpHaUD0kpSy8/u48VHPyJD9JH19Zj9Gw2tG8uGkz5AJrFtBrgEUCY8lI3e4RArPQU+ehAtNqP1hjUvYXnhhZmclE4ksP70XRQONlAhkwpFyfZ5XC9VV77YMCtlLTx4j2xtG5mdTUyfP0dnEkEhtcnzFZAtlaiytvDg0RMCfRKlDBlSNoXj6i4K2Tz2U7tsQDWWWQUOOqNJqoZd7qOGfUIn0T9+DpdeehWRwQF0+kIYmKTspjPP5iqo2r04UDqC0gGmzp3DDe43efEcOjQ5jjI8kaiwXB4itf3cjPsoHbPYaC6fMQ5whCx3oH/QhBtWWWeGnUsxsTysHEgEDRaN9RBrZ12orLjpvfZXLWnw3/pYdWfVn1V72vSdANZ6ZgXw32lkEX+vWclmPEOe2oC9HnIOcgqWg9A4gZy3jiHlYLr1eBwBipyJHIOLpCNslgy1Y3N9DQG/l7Y9hng0bNbb/u63/8CM2wz09eAbX/8SXn/tHkKRIM5fv4L+iWGTZ79M56HwzmMy9yaVx/biJh1Cns5GS14Osj4OsbefhN3fY7JsKr24zKecr5EkaNnPI5ZlB3KsE4WZaR7HwJAflVKd6s2OkQmCdDwML9WHftfFtmDWEiDY6/YrlQYSm1RyBNfEk4fYp30naVOKmoqFo6iRXeePgyRuJCNU35r8NjA2hfGZ8+iLB1FPb6GaT2A/WcBepgGXz2eSzGlsrVJW1NUR698wIjN7vJQ6wPMHKzig0wuHAmi1urC7m0SjkIWXSjYSjCPWO24miNUqFd6Tn6QqjGx6ifaa5m88tKMC1pYfYJPk0kW1Uq9kTP0c0cGpi6/VODRt2uf2QDOTOzrdiPX0k9xEkMskeJwSsYXgf3xIp1c0thYM0DE3WjwGT8l6VYSiuu/MuBXtQPsopNnMnD4+/r8eJPcfWrb2s9s+Ew5h8sLMqwvLq38tywo9piB0OrsME2zWM5g5d9EwHHnitbUNE+Ko0NBYrBurbEAfPXybjTWJrsMqxkdpBOOXEQz24ZV792jEY9jYXDWJpgYHRvDlX/xVnLt61yTWEnAo2kGN85CsQQ5D2Q97B4bZ0J1m0Ictmf/YyNVfykZ7kFL45Q8pObswdeEqXHxWV0AgEqOpCheoDGiwAgt9cEgAUR+u1miVw2mTHWiFpLd/9CPsbq+ZPDgbZO61QgYRGpM/EEGLPObFs/fx4N3fh5fHaRWSWHn+gKzjBNHuHjx6713UCdZOStlsNo18JmMm1O1uLiKVWMEa9/3gne8itU8GX9zHcS1rgCfgD5AwHWNnfdeE2ylMVOMrSjNQU+prGvb25joNt03n0YPdvVXK+TXjMI7YWAJ+F/J0AmjtmD5jHJHtUIp7XQQWNjpPtN/MxJy7dA3xgXHs0SFF+ntR534nBHOtuPX+97+DxUf30TMyAicBMRbx4+abd9F2uUgE1tA+saGU5j3tUv11aMygDBfL3tnloDNQAro2pqfHMTE5SSBWxtUGnVuOZU7gVQVwY41Zfwbs6T75rBw2mlx0xLpUDLhYYHd3hI63zvtQfHqLv7dCVQ2Qm/bL/xQBoO30WDqmzmCtNHdCYLQcC7/ggw6Fv7V+L/dCe9D3rENdn/W5RSrkoOgXzM+4A/elM+H3x6yXZHIPL54/xdrKCjbWlxDXEpWBAOxOjwGX/oFenDiCcCkNg70DLv4uFiBQ89o2Xqwgsb6OsdG4cRCHJ04zkewkv4fldbJvqukY1YTmlmhCV6XM+guQZPC3WjdCBGpjaQNlEqeB0W4ThaRyOKZjkUnrHjUgrlnAAk67k4y92qLyzfO82yjky3TUESrfHtz48ufhDvXw/ny8tzrW14smCV1m6ynsoVFcfPkVtvVDbKxuUMWss+47MNg3QvWcJPly0Nlo8fkWQb8GT8BLhegzg/O8GqqaJl/7ce7aZUzOTRrFoJnIkbANfncXhsZncfHOF2hf3ajkcghE+1gO/Yh0h9BxXOC+VP4EZs2qPzqqm3aLE615wHsj+NfpVDU2EO8dQIDnzmlt64Erpstsc/UhnA4/BkcnUCShSWxvoM5y1CJFdpIBJ9upIs46eK02h92oK4WwK72JIpOkCkUKOo6OfjulcLyf8faZcAgTly/8cqFY/GKOMuyQBlegxFT89zHZcqZwQCDeRWZ/B5NTY/i1f++vm5mQKQLa4pMHZpC0UquROXhZmSdYW9/AMYHq/nuaJfkcA/FBGleF8s1r0lXE+8fw4TtvmdnKTgJVmExMA5UyGHcwxoZrOQur75i1qYbA9xpI1PT1nc0ldPeRKdBYMvtbCNIZaC5Bo9E00Tnq63WS0XbY7HRgm3j24IFZFMVGNZIrFNE3PIGVhXnsrc5jdDDO96NszEco5bO8zwPDtjaWPkSOYByJDZFJjbEhRcn6m9hZVf7+ZTPBLptMIUHF8dEP/hXaBPZ6jk5h6wMa756Ryd6uE/TQaTo8QWRydTK1MC5dv05A6DURPhMX5tA/NE7m5aLUJ9svZzA0NILxuVvoHrsILbNZq2Zho1R2EBgLVBkuNrZak4BIxnXc6TRJyBTnrW6vcxeuYHx8Cr7wIHz9o2Zd2lB/P8/ro0Kr48nDBbz3Rz9Af28fAUKLSBJ06ahig/1YW9ViMEdsvGkyvDbOzw6hn04jGu3GhSuXKNdtdFabLFe7ieQ4puMos5w0icxMPiJQaRM8f/x3CmDmG1OPfAjQWJda7+Gbv/JNXL500TD0vrFxk72zTWCRStSgsED/9LBmM8pAuMHfG+VgVIgcjsYHrMFD7S7HYf1A/2RHdAintiRw1WXoG+t3fPB4sitFnsj2RFAaNaV1rxlmHPB5Tfx6JN6H8Yk5jI6NIlNsm7WyNUGwO+REkO1kbXEFRRKqq1eUVTRklvPspBM5OrbDd1LDwvwqhi9eMNeofF8KINjbThkWq7Gt2HAUs2NRdNDJZlNZ2JXmOeAx4zlyYkqLXqVaK2n8huXrIOBpCczdlW3kuH+UjifCdtF3bgTdQwMmvn/+gyckQpt0GhWSuhxqJCfqIur09BiCpUjCwbEZM7flsNWB6Qu3MD3qQzrFts9y2E9mSHhyVMYexHvI1FlOdJ0oJHNwh11UO2oH21h6+hiRgTH4bTnskUx0hicxd+ceuunsMmxTqXQZPeNXcZdOyN3ZIFackKAE0KBDUMLCSvGA5KZpJkWyAuDT3Iy+IYL+eZPKXAEAyrQciwZIdNbIIRxmdToNfGuOgsYUNLs5ovkRJ3T4dNxtOsxKuWJWXzsgyTGro1E9iJjQRCrPnjz527KEn/X2mXAIkWjg7x5WS+dvXLyI0RGlNujjY9AAfb6cxHG9gukxVkCHHfPzL6CZzIqJP25W8Zf+8l/DhasvGdBQBNHC/CN8RBafSSUQoDyNdROsyQBTCUlYgscha4Os+MF730O9UcF+Yo8evojBkXEav1JWiCVaxaa2a9ovNzXqY7Ko548+wvs//C4OEtv8zSAmz1/F/s4emV0SCw/eN7nrlRspGItjdXkVi88fIhCiM/L6sLO1jtTuEtxkdmLZ569ex+W7b/DoWtNVMlbDgmQSNNQeSl7F96sPVxkoC/kkttYWeY0e7Kw9R2F/GSN0NH6WhdtlZ8PZMH2ZtXobjk4CARXWrZffxNU3v4RYnzVOItaiTKlimsMzs3zvRjm1R8Ana2F5hiL92N3ZQfZgg+fVXIEagauC+mEDhYbWplA2TxfldRMFMi/l/4lSTXTZnHj6+AOsLj1Db/8ImaESuOWpyvoN+3vv29/FkydURLVjstceM7D44NFTc5/eQBxedxibi28jvf0ct166TfU1higdhT8Uwzk6hKNOH17QsUr+R2L9rDeWk+YmkFGXS2UDrGcVZQGuNr7QP1Jb03WjL06/7Oi0Y4j2NHvlCkJs+K9+7Zcwe/Uqr7cPExPD6B8eNhEzYqOa0KSkZlKMVtcTHYMOTGS1Zk2fdiXxuFb3kgX21umpFAy50Cvr3Nr0vfazopSshw6o1AnWuIPyK2kwWovqUzG7fRgmcbATvDW/QXNX7Jqt7ndQaQFLC1vmevvGR5Aty75bVHQ20yVaL1Wxu7qEne0kogMTaBWLZN5UGoNhjPaH2U5YflIpRw3akTLcOqnQtrC1RSVJ+OiNhVVgJCR1qoBNk902T1sv7JeoIALIEuwcfqVJicHjdxJPD+mctrG1nECd6rWc4rFWX2Bj4QG2lx7z2sqosb1VeJyKJieSQBVFpHIpNI7stMMaVcISnVEIAZcfHe0mf5/A00fP8Uf/4l/jGe1m5eF7eEIn8ONvv4OVp+9jY/kRDkoOOnqtkxzE2JU3MNjjQju/i65Wmb9/gv1cmcplAF1NKga1Bd6bAXO7gyrXgyCBXzXmsiufUUAc0DjTCEmiwrgPW0Wsr82zjZ6gzHvIU50fkXiKGLi8VOAkUD4NRFOFV+kcZA9ac0HRZ3IGUqnqbZBipT18mDk4+EeyhZ/19plwCCOjY/9lrVEJtJv0zp4QesIxvHz3dYJdWD0YlJJ9ePmVL7JSTnBI9SBma6J2+JcrNbC8toqlpaemMTVbx2bKvcdDZkUFUK1qKcgczp+/gKu33mDjs2OATieTJfsgixocmUZv3yBBmyz8mMWlmvx4OwUQNmjDBtlwW/T6tcIeXn39c7jy0htkzV7srC9j6fmHNCY7AbEXY9MzsLm8CIWCGFLWz/4BE3URI4tR7vgr1y/RGdxFZ5fLMFIPjb9fkTyhbuzQuZSpJOau3MTFmy/xnpt4RrWzv7XAdnkCr8+PZOI5jfmAl+oxzKhayiGxu0C2G8bg8AwG40N0mh54CZ6jV+4SVOpUIGUklp/A1nnERneMSTrfzF4Bm3SgdrToUPbJpJJUKU/QqiYoaUvwe+K8dzL8RoPKTaDngI8NzufV2gMK79RayIqccqLWKKBQLMHtiaBVKWCHjb/I4xULNRPu2x2LGDaqRWgclOa93RGWTzcbjAPPnzwmO6N6PqJC8IaRSOxjgOBMz8X7bMHlC+HJB0/JaNd4Xg+PQ+cJRbho8fk0G5oA2AJVVZmB31Pw1zvNLzGfEtg0sCs1ly3m6PDc8EUHlNQGAwTTq3dvIjo6A3d8BNfuXjGZODUIrtw5NrJZ9RdrLsQJ60GqRLNizbN1dLoPnl//ZCu8JgG/BQDmQszn2qxxBv6CD0VFnTkIHUjRYzqW9pR6UFSd1lqYX3iOhcV5KuBtFGgfRB6q3G2TyfTQRjDqHmB58Fe8PwoclEoVc61yGCeHVZSrNQxTXXhZ111+rQvtR5Nq4CDB7ypVxJxtpNYJ4vUjA3BrD97Fj//oXdRYp8WdLeyvr2NzJWHSiff2Rkk6qBKCfpKNHgS7Q2aegkJR28UUHvz4PlapHIqZHeSSy7SDHTLwgumu84d6yfYH0E1Ffv7iZYxMjbBd2UwmXkXpVI60CH4ndpZXSG46Ee6maj9qkjx0msCJ/N4icnsrSO8QnGnL4+MTSO/v0KmU4ekZx+T0FB3WNjJrj7D86H0cHGwbuw6TkFXpIFYXHiKxt2civjRIH2Db8/I7LZivzLWyETn+OslmuVDG6CgJyUmT5Cxh1n6Qk9a8jGaN5cvXZmF+h41tgXWqLmEqPYWbKgJRDkHdkwovlu0r2kh2yfr/nXQq+UfGGH7G28+9Q/gbf+NvxCiR/56iRgSuGr0/JAtSN87I8Bg89NhXrt7B8xcLuP/RfdyiFNxJZdhyOsn++81szxLZ6KMnD7Czt8tKrtC4fGRTZDc9MYwPDuHlG3fx8sufJ0i7sbW+CH8whDsvvYlrd15F39iUYfMnSr0lWmBaJRut+qX5TrLfKAZ9xeeevl4Tm//+ex+gVMyT+bvQx+scGBzG6PR5hOL9Jg/QCR2P3aF+zRgNws3XToR7gqjTEdk9DrQ7Ivjuv/5XZNtJzFy+yGvo5zUHTP+sFvau0DlOTE7TAR1ge22BQBuiUojSWJtoNrII8LjR/gkz9lFIbZvQxNjgNIbPXzcD3b09/ShTDWX2i1h9+mOCr5+N5RzL9pCqq4JUpoA8VdP24rsoZJZ5j8cYGRlBsbQNW7uEc+cuIShpT/AdnblEEGKDJsC0CBhqSMFwkKCnbps0GV/JhPFq7sD80jKS25tUYof8TQOL6/toEPCGBuI8d4Wq6Rk0A/j1L32D4HsJL9aSsLvtmDs/C4+tjccffcBjDWJcM37JcAvpgpk0dXxix+7GGstei4uwATqVvZJgmUp+DLjmicfWn97oWeBqVZ4+siKDFA6sYAM7Xx/CTVBMIBr2mWyi6QoBMRik6pzF1eskEa+9ipmrN6haLtCh03mc8DdUNhrQFhtW/7oJJNC/U/ORbeqUxlER6M+illR+etb1ahfta37C35/9VPvrU+2jHDwmYk3gS4DpIMuUQ9Xg84tHD6i0npFN7yJNUlQq19BRSCG5uY3DLi+6h/oQjgXQz3Iv7W0SGDOIjYyhpz9OglBBJlOF7cSFDk2symiG8SYWqXAzeRKB7j7E3S1szD/A4vw88ukKCUEn7JEB3Lx3G206QrefjtklJ8nr5W0eH/Iztrn81gZ25h+TlGVROFjFYWGHrNphsuMqYEJpS6p0Ho7wEMKjE5i4eg5tKs6TTj/bYj/G5iZx4cpF9NF+D+tl5GjfEaoUkZZ2IYuTWhqNpiYpdhDIBzA59xLrzoN8agW7tLuVZx8gvfYBkjurSLEdOb1WuvtWK4PDWoblVKTTU3ZTqWkSHQK4xgE1T6BMNaU+/ybVstYuaGkOVGwOJ+2CiXjzsN0rtUhTKo0AH4h4zT1pgN1NUuHgNakXQV2hJmcRHZiIpLp4NdFRatGkrDg5+i/SBwfzqu6f9fZz7xCuXr30pt3h/nWFkynvucfdhVECbKXWpDEumPwwmhW7uvgEc2QU/WMT2D84wLNnL8hKW1QGC/jSl76MAhnR6toiQakTl87P4ejwCEUl5xqZwPjEFEanZrCwtIb7b30L3aEQpe4BfGz4lRoNhCrCwXNo9SNVnlJnaKBZ7bzJ7xROxpqnkdAIfXQABD8xkyAVgIC+u38EnmCE7FP9sZSNBBq1bjFGNXUNkmtQWCF6hb0d0+8utZDZS5BNZ3CRYFPIV+jc6ojHA7hy4zJivb006h2kttbQS7Y8OH0NG2tLZCaU2+U8AX+MDbqLjfYD3kcYI+euItA9jiKB4RkltclqaveTVbUwNzOGV772BYQGycZoEjkypqVHH7LB0iYP92ncQPfgLG5/9a8hGJ+F3xsjM3WSFSm7ZAIOfy8Sm7vIEXDsLN9ajUzosE2WRfkd0gQ+H8LhQf7ORYVHJxiN4s6bX8HU5ZuU7jHsb6/SESxSxSTNuITSBtuVsoMOVuzusF7C6Ow0xqcmTMRXlXXfQ9XWE48YVlUs1VGpVzA3PUxHNUXpvmvK3eSkKslRWeGh2k6JtgWuKn2D0tbrjyeUsdEqiZ/b5cev/NZv8LyjdKjdhtVp0E82qJTIym66uVPg8xHr0AMflc7VV76Ay3ReqVQC1WYTETJYAb+ZgUol1W4TTFTvFq6bcWmjFvgwYw+fchBmMhsf2s/yA9a1mmuUM+Bry6HpWRFNbM58K/MSUxeYlcjus+k9bC0tYePFC5O08ZikoVhpoNa0oU4gdzTLeDG/jwDVcCDkQyuzi+TqMvL7ZPEHW9znBKPnz2Hm3BiPTUfb4WQ9dtHOcsapN6lEe9h+xiaHsbe5j+XVGpy+MFW4nWx9H1sLW6yfOg7zO2Twe9A8G6nWcMADZ0fbLFp1wuOKzPjY9hTPrxxaib00CtVOhKieK1QA8aEo6+YI3m6/iYqLx/w4rlZ5zx3YW3kfKy8+QLmsCWZVEqkqor0zGKD6blX26LSWcVhJUME2WH8kLocdGJ27i2/+6l/CcS2P5ZVF1oFUHJsynZNmjcsxaD2RSqVsHFuF5xLYW0SCOMAyD4V7cdRIsSxSpltJdasgCo1xeH0eQwo0lyjiCxAs6PB5bJvLYSLQpIhMLi7+0TfQXq1xqZPOzv9FOpnMmYr9GW8/9w6hb2TsNwKh0KuSm9VKERG/GwMEyzordCexQaOhVCMz6Am48LkvfhGJVBH3yWQ+un/fZO+M91jJ4SSJt3Y2TaNSfp2vf/krZvUkhb49fvEE3/7O97CytoY2patk+s7uFlgpyCR24CXTicQHCR5a7KITuzvbeP+Hv0+vbyOrraJYSMPnC7KS7WzAPB0r2+UP8DOCGpmE+gbVWNWIBfbqTqEJGOOqFqwFbbQylLpUNEGsw2ajzO7F1NQUG5XCXLsJyAR4/lZZcirZFLI7G3j60dtmIRUDOja7GZzVnIHU7iZOWmzEQ5N0IGTx/iARwm7SNu8tP2Aj/YjMecucW7O+0/sJXg8Q4bG0ahwRiY1GuWEKBLAW758gQTBrkuF0kV3ubmxhn8yzfcRjuqME8i0yVA9ax1RIym1DhaPEf1INyqUTIXPsHTlHFtiFAwLEzIWryDZO8KNv/4FZFU6pEpZX582EKRcZW184jDLlt8DfQ6Z/mNvC5vYeokNzePnNVzE2M0vLdZouE5vTZpjbJtnwrZsXUCnUsL66xzJWXhjWtRb+JzALKIXCivwx4z1qeGp9ho5Lpmsc4XQsQa/pjDRz9xu/9g1cvTuLfDaPcq5A9Cb4k/XV6JTSiQxVC+u2RUZo70Ce6rXBut5PHrDt2zB9+WWcv3qN923Dxeu3MHFu0uSQEtDI+cthmagSlrfKXJtOr80MTtMZmK5IPZ86CV2zrtE8zHXyB/zM+rN+bE2ElIK15h5oLEbrN5fKDaTTaexvLGF9YRXb66z3I5IZMur7T5Ywef0G3EoZXcogErKhRGV5ROWVqXaYaKS93bRJcX7ANgdXwICHj2TmiA7cE+3GSB+d+04KXV4vnHY6pGaLAEwil1ilo9igglG3kQeddNZNKt/0Pj+zBeCNjZtB5yBVwZ3P/yUSME34rGFv/QXSqRzKxzY4yb77h0Oo5Gt48WSTjiOAcG/ErOzXo26pDhK+1Scsd5E1gTbLwTeEV+5eQnL9Putkz5x7cEhRgl1Uf5q17EWZ+64sPiMJojK3+1genSQcFdqWlQbFTVvWsp9KuqjuHS2apO5o2YupQyoSdTlrop6i0dQNrVX6mjWWK+vBT0egcQcbX7eqLRzTXlk1/L1KTwsgKWSVboT1LXXAp8Lzhw//E37557L93DuEYG/0f1yuVKePjgiihzKwEwyNjiNbIHiS+QyPjCBCzxyLR3FMUNpP57GyukBGQjkpWVrIm+OEyTzUb6oQynEa0NzsHAKxXgMOO7tKoFViBbdxkD1AJpdFvLvbLB7+2kt3EI31U/71QYu4C4TeffcdPPrR76M7HsPE9GUzqGsnaPJgbIJqCE0Cj0QDQZqVLMaphbZlIOR25px2goSdRre3uojN5XnTraBQOoVq9g/2IUgnoLVVI3QMLc1+pGGJtWjsQ05obf4jNr4FNqKwmTPRT3k9RFXSJDtxE3VklHne+/bWOhn4ChlZHtF4N/YSSwSCedN1puPoPsOhGM/dwO//y9/BwqN32eCX6Fhf0BFQ5nb5jaMJewh4yU3jJMVkaxUCJEGm1moiRADQ/A0xIR8VQn9vD197LXbOezwiDTb90L1jBMAusrdDrKyvmdnkkZAfQ0OjZLIFXk/bOLQ3P/8ljIwP4+KdO5i7eRMBr58g7OA5ySD9dBh9UUTCLG+Wpfq5nSzrXsp+LX26vbyNfF7r17Lc6YTT6RwbKlm5+vWFnfyV3elkfdhNY7T2U62wKbCRmzrkgxyRzpBEoDeG2UvnDZUfGadzo8PT6lvqkprge5fi4QkYkb4wBob64XF50DwJYmjmAoYmppX7msSjn6x2AJev3jT1d2LnvqNT/LwbPreb10Xblm86cwynqsWAv2Ce1y2GeqYkzhyEZsieuQHtZ27u9L3+k/oxr7mZMNkOOR2lz1D67CIVwDrWnryH9PYugQ5UEln40DAqe/LaBTpkquhSE+VsAdvz942CO+k4Qq2QhJMgHoz46SB2qKQCaJAULc0/RTZfQjQSQHrtEQlHlexag75L8IZHERk5jxNnGKE4QbmzBZQPUK2z7D3dcJMIeKnIWyRJWt5WS9aGqP5FsEZGryDo9yLWH8TIGNsa21XnSdOsfV0QyErt02FvLjymKmtRjUZoV4NUAK/wHtJYePxjHHUQ1CsllIoVtgvNEaiaxYB2Npfp6NNmgqbK20k5fELS5fXZ2V5CdAqdGB0doj07SQLqtD8/r92BUChiAjGU8TQYG2Hbu2TGkhIkY5pHoCg0FbmZZ8DjniiPWIsPdSGpjnmWar1mHLt2ZPVykx0cfzeZSPwTvfvz2H7uHcKlmzf/QbFc8ZyQmbopQZuKZilmcO/O52nENsydP29mvbqC3VhYXMLszCTGJ2dMiKYWXzcLjvA5HGAjHRhCB734pYsXcfXGXTJmH4FKfa6rxgm43S5UyA4aZLeZdBIFMT5W2igbiMfjRpbH/OH3v40GZenI0Agu8BiapVttHJo+QBmPUv9qfV+BimZKa5U1TWgRuxCAWS1UjZKWTkehhq28Kd5Q1HyV2l6ic3GZxcC1lQiqmtKvY5mF4p1W3+UqjT+TWoGLRqnQ0NX5x3QS8zRKF2JkWz0jk+gZHOF7N1I0fDmHg70DeLxsLIEYmX4IgyMXcf7KbQRo3N29vWbd4b3dNaqLLK+J52m6TCy/zxOkepjB9btfwujFl3gvNjoRn1FEHXQIyoek/C2VUhYXrlzD3ZffoCTvNLmN6q0CG1KJTiKO3oER7CYrWF5aQSwWxdj4tHEYuXwOgUAYl6kc6Crhi4Qxc2mWrDSCxZU1/M6//I7JYT8YdeG5lN/BtonbzrJ+1l88x9b6Bp1Kv5kh/da3v8Py64SLzFWDyrsJy4EJaA1zJkiqf3l4NE6H28X7I5ODjW1S9cNNu/BPM20bBBcHAXzq3LQBCo3tuH0OEzJcrR+alBJF/l4T9nQurROhweVA2At/yIV6WWTkyDi8OvcfGBhk3QFDc7dx541fwI1XP8f7vIa+8UnaLx0Nv2wqKy8dtZKn6bqlWmQvfMMLk7MwlMK8F4CZbiX1RdOOrP30ZIXAms285358YUyPm2xV9mkGvHk8TbJklZocXtsE7/nFdbxY2iRQZlime3TIbHtUmRMz52g73Swblj2BXyDaQ0LioBoepEM0azFXqXZPSiZXkSZkJhObSGw8ospo00aUrr6FwcEIHdGPYBYcpS3LmXU6Q5iYuoDE5iLWVp7CHhzEtVsvoYPtPZXYYHmUkEoXUOb+4UgELt5uPVskQclj4/lzbCw+QZB2fEhI0yI1Xm8ATn83MnvbcPn6cO7iTbjohNZXFqm0XbS7FuIkIxrLkKrwst3Yuo5oV3WWKVU4r7Wjo22cot/ng1ZHU7CBmP0xCVpvD9t9Vd24ejQUPES7TCCX2TfdRIoCk1MQ8XOxnXSqe4jerUpVqBxWxgmwztSWRAjkGDRxkYrxn+3tJn5wWlU/8+3n2iH86l/9q5MBn/9/1hsfNDHWS2vzZCMsQDI0DwHixu17BP02Kz6Cx08eY3ygl8Y2aJYfrNEwlfo5nTswDLaXIPnVr/0Czs+cx34qiw8fPDCLWJi02fUGYtFeOhwPG2WT6qJmKliREVqUpVLOmn75ZGIbi0/ewVGjgM99/ZcxMDlLYGfdsgFWK1qYw8pjIvBWlkPlJtFnCj00TNTITKularBJr8R81RfpICCu06EFnG0z+KzEWZKmPBwKZLmamFMhi1aaZKXEEGiUslrEvWYWXA/43RidmKQTUz72PGU7G6rdbRqm1p9ttcpmBrGWAJyeOk9G1oMunuOoXcGjB2+bhVemLt6AXSmLCea98Sn+Pgg/mVpXp4sgN4pkIYO15edYX/0Ql6/cxBtf/UVsrG6b9ZUFeB3HZOJsbN/+zh+QgR0hldqAx9dFRtngtVaoqPoR7I5SWRTp3Ny4cu0qHVYXNnjMSHcPOpxBOOn07r1xl+Vjw8P37uODH78Nig689OpL6OmLQcsnPvnge6yH96yBQiqsk5MuMvKLVHF+7G2ssS4V5uemY3AgkciwIWtlK6tTxcT6E1AHhv1k6D7aAOuaSK7oHaGnFYIqwFUWUzvyBJ2Lc1MGQA+SJAjVKg5pL5p167F3wu+n2qDioLg0dnTI+jk6apCBV40KUahytXFEBxgmueBOZJfB7rAZcGzSjr3ROEYvzGD25h2cJ8GYvXQLV67eMGMtGm9Qt2KrVTfOwnRV0FZMT7ecHDczx8L8s54F/hqDUHeGmSAn0Nd9aV/9mf21j1Uesk0tgSq7rJULBPQqFUEK6a01M7enQvKlmeiCCodbq7A50dPfi1BPP1y8voO1B8hSefdees0knNxfeWSWzPS7SBJqVVTzKwTTMkDQbat70ixfe8Djr6J/6jaPekKCtY/t3S0Ssw10uUK4eOsVHFfzSO1vopFfQyWzgMTOEjKZCq8zQII2ApvSU6TzcJLoTUyTsNmOkeN72Z+ywQZ9LkRpS1qgf2DyCmI9g5gaH0CzmGL76SL50+xkO4lI0ISR2ozj1ThPy7QThYI2adNyBPuJfdP9qfk0dWKDwtK3t9dRZLuqUHWofHapNArplFlrxWFzmrYvVRGks7RRXR5WaGc8RZsPrb+s8pbit9KZWLig9Om02f/j1trGIi/mz2X7uXYI7rDrzWw28xdPaEwpGmeVFaE8IvlqJyumSSDy4BGZzAfvvYUXz+6jO+jGdjKFheUVMv+cGdQtkOm/dPcVTM/MsaG2ocVFcoUcGwWBtctBBktv3mya1ag0KKRJQMoRo1TRspFjMoY8JWXbzE8oU23UEI5GMTB2jmAXpxzsNE5FoYtm7EARBAIVPsRi1aeohqjp7lrTV5sl3/Wvk8aUJrt/gApl7AHlZt9ADJH+ERPHr+6F5M4G2UifmXSjweDVF+8ixYaT3HlOVbNBhXSdJLRG4AnwN0UjuYmxRv3s87f5dIJKYNysH9AdH6DkjWKXKqCQ36fxkolWCJh0NLVSCaFIzLCejeVnJuKiUkqgv68PWkTn4Uc/wOMH7xh2LnD1+CIYO38N3cMTVA43MTQyjPT+rpnnUcpts5zaZD8aNzk2+VocNp9hTeNTw3j9zXsm6aBSbpw/P45QwIWNjU3ce/0NOEj91Le8tbKMWKSXauNVvP6FV9DdH2c5zfO+VyjTSbOPyyhrPYQSnXn/JBXMEPa3UyxRseYK6/mIDTmFVKZkSAPx3CpzOg+Hs4PlQGbs7iKTjKJQZLnRKSgPvqkasXAyQfUXt8j+Onkf3/zVLyPJ46uLoJ4jaBxkyXznzeL4W8sbJB41gOfRvAQ7y77T5iYz9VLBuXCoSZQKqdSyrHQywm05PtmFYZLEdkUJCZy0SFCHi4x7fBY37ryM/mFroF+T8MJBOZUGlQjB9ejQdIUZcOc1q5zlJ8zBzWYBvnnmPtrP7EtHcuYoVCZqEwG/umZEfjQrl6AgM2X70LhRjYSjQXDMp9PYpT0Vsvt0UrQ3p9usZ+CjWqjWT2CLTMLrPEZndROpgyTBMm0mQWrFMhxRPdVJmGindSogjWV0dTpJLl7QeQ/Cx3JKJ6iMHS6qyElE6TAP86tk/u8a8K0rPxUJjalCkpON5V04+H53/QUVdM6Miaw9e6Sb4W21DFHSZMq9fYF2mo5tBfP3v4tl2maZdq7uUqn2Gh2Wxhmzmg9RVmJBqVmtekemzvamNqvyNvmF2K4KVLKavS71pnpWGHyDCloO2FoIh1Wg+mQZq1tL7V33JhfeLJNIcJcWy9WAP79T74FJxU6MkHGqitA6/ltbW1s0pj+f7efaIQxOjv31o6OjO2qwNRqhyQfTaUdI3TRkTMuKZc9nkNheYSUcIs/XihHeTiTw7NkD04c9MTFlzTJlRS0/f4KxyXG8SuDR3IKTLjeev3hBtpdHhIzi6pU5nJ+7ih6y1SYr/IiNzseGe/miZtmeM90uwXAIN8nmvIqCIfvrJAs0Hl7SnQYpL6/+e32mxqZNIHM2C1XGIoeh78UUGrUc2UOOLH8Nynlic3QQ/AYNIElKKhRTknZzZQH33/pdPr9DA19AV0eB51GOml6akh9FgpQA1unyIU4HIoPf3zugEe/ixitfwDDluD/ch+HREUseE9Slhrx+H/pHp9A+JlMn21ZSwCKdVDGbZjnE0N03gN6haTqKIqLhIGJ95whIHjJndQkoe2bYRHPFB/rMhMAy2dUhmfARG+YxZbkauTug7qlxLC/ME1DVN9uLVz7/Kp3qMIKxHly6fgUvni6gRuao5R8Vs72zvYMQ6214fAjf+/YfYv7pY6y/+AClQoIFSvbliRIsOrG3m0K8bwxTE+N0hJ3IZ7LI8Nrrh5rJa0P6oErGqBw8pioMM/Z5ydyoXEJUmaNjs6ybE7JP3Y9YmqUQjEpghSkkss77fPmrbyLa38ePHCge1M1AdoXX2909hHIuS4a4Z1SDEgbWCCAKfnGTsAhYV15smGRpkRjtpctF3FB3ItUjTyGnyYuifR7SMYudEnTISp3+MPxUreomURmdvzALL8HFG47SBiPoiUVNeLTCNRXvLqciULEGqWV3p86AXsIajP7kWQCm70wCOl6EghykbDV/wXQuCZnMmIX2UtfG6bHadWNj6cQmthafY/HZUwJ8hd/RsbrcCNlqBONddAW7aWvdBGiSrUNr4RzZv/ZtkHxpEl804DEOpMNJJeujDZUzqNW1Wl4aK49+iNWlp+Y6vb6gIWAdmjGcT1HxHgDNFMt+hWqRaiO9gRYVRrmSJfhTzZDoZLS8J9tqrUHnQweWpdKo8fMyr11jWVWCc9nMM6gYpyeQb6qbl3eirhspJtWLVJYIgFS+1kPW2ijKpKvyUJZStYcA24+6moUvmieh46htqzw101pzj1oVOlpigyakNVlXKg917aoHQ12RlkMg4azUdt99+53/jG/+3Lafa4fQOzrwv7R1dQ07Kb0UnKXexiMyjhwlafNQCd0aOKacVuF3slBbLPA0wUCzCy9duojrt19DJD5CYCQbpmwTq9IKab7ucRyS9Qr0L5w7h1t377Jhd5uKHx0dx7XrN80Yw8zcFTqcMkYIZrsE1xcvnuDilStkyRkCKBCID5p+Y8lwMQRNRpFMVHy4mVDExqm1gLV4uKJLDAM9ZZ4yPvUlLj5/hHrhwOSD315fNhEW3T0DCNMpma6hwy68/9bbePbBHxFs1+D1KCmWy2T29LoD6Dx2U9pqxuwhyyVljEyhpXuba1hamifIlRGjlC8TbCR3NSaQzRaws7NDdaRsjUUMDU9RWmvwq01gTGNm6ryZK1EstcwU/UC4l7/rwMjkDEYnz7PB9KCmORa2E3QTnNSANPlIaTQifZMGaJrVLTLFLRQqWsyliMQW2TVZkxZ9qZUqeOtHP8L2Dplcis6Y4KaulP/3//2/MlFhr3/1lxCMDxsAc9uPcf9dOsG9bTj42usL4Nqtr2Dg3F2kEgfIJQ8IADk2pipKWmDdrVmjYs4CR5dZoU0LlGhT14nCYfv7ojg3PYLx0RmWpwvx7oCZiJWmM1PDNgN93FtOgX7eDPBPzk0jpG4fAomSvuXKLYxMT9EuEmTPBwQ8qomTJpYePkFyfQG5vTSSuwkzqBgmiA+N9/OQmi+hNA9VqlErRl203kYnqe/qNCalNQmEA2ZcQjb14O3vIkn7dbs8cIUiuHDjDu68+XnMzF5gmfdjYGiYwOqGFvbXQKmLhmZT7h2D5jy+AXc5ATFTyxmY1Oj8EwjJTtWPLbtRPiipPzkE4zxYDrpC4yD4yoqu0a9YKATolgZm+ZtSMUd1eoAs22WRbL5/7AKGBsbM2JMkh0BYq4kJfKVgZQc9dJxi07lcnuTKTkLmIIvOUNWto0nF6iZQGhVllI/Wjmiy7qokQmrzBbL6PTO2lqfaP9BYB5m/gkiKpTyvz7rWJtuOj/WqeS2KEKzUm6zfNvxeH9uWnY5JffgOhFmu4UiI2OA2D433aZKhXvfTESi03SQa5EPdwVLuymE0PBI3uNFF23XSwWtZUD/VlnGAdLKqe4IOOmhzctSNDhJGjQU6nfAFrPVPVE3qXtb4RK1a/f5BMvVPWdh/btvPtUOYuXDpH/jcXofAXMxfhSfiprh/JbIiBSGgFQji06zkoPH07cMmLl24hM9/8RcAWwA//sEPYCcQn9hcWCTL3tpeR65Ux9raOlmNHSPjY1QcPQaQDg7yNF5KWzoYm9NDZhJD/+CwMSZfMGIGi7NseAK4kek59I9Pk81ajU6DyYf8XvHVMiA5F4U4avJJu6pZoUdwEwyVLrtUSNMYHASxOp588H0kdlfY0DrIhidx+/Uv0Kh4L/yN20dw470nt+eR3X3O49moHqZw99VvYHrmJglYB89Xwd7eLhtLmcAT5HMN25sbSKfEmg7IgkooZQpUFXsELZiuhy6Wm62zTZBXBscm9pMsk8KuaaAacBseGsPi4jw211do3C6Wyx6ePLmPjbVtMp0mWrU8G5pbIcFwewI4SJNdHzZYpmvYS1dQZSNPbD4nG6SqI+iFeT/jo7NmtrdWpXKyQcS749hkHXz0/rvYWt9GNsljNPJ0OkO4+eqb8PgjUC78xIblBA9b6vcfx5WbL6M7PoYn9x/gwqXzJuxwj4y1TSegcR7l4GmTGdo7XNjezWBpRV1c1iCrQFBx3+OjffjmX/llOspeU+4uOlYNbG9tJgzLO0sVIThk8UNpIF567SadyCRBSNkqTwhseTz94C0c7CURHZxE78wspi5dwOBAL9XYlImx313fZH2LeUq9VqBQVQGFiTYh4KgP2YBd48j05StcVwpKYcdayayc3MeD7/wrqjk3ukemMXX9FuplMnKCjstNJtvdh3OXb8Lvi9FmXbh4+xZmr1019qNxJM2VsJwb78Y4CGssQfhuOQeNd7RNt4Zmyhbp5M/Ug3EC3Fk/12s91B1njnb6XoWqNNlixdVy1uTl0ThKOrFLu2QdOAKsq2FzPGWt7R8cIfhpkhzPw/MeSUmxLdTI+ivFIu04SSfTYh06zYmt7tsav6+a1yd0uiZxnubs8H6U6bjeIOtWVx3LUJekyDzlH1PdDg3P0vH6SBI6qCIHcW5mjlgxYgI1NI6gcSExdAWMyAnonpRoTnaiJTkF3BqAb9CRiUyVyiVTHlINbeNwDhGNDJrxPrH8jk4pPZEzq2fA6/VovjxOlPuK77sUwuqmo2MdS5WJbCi4pMnvD1v8Xfv4v04nk++aH/85bT+3DuHma/euEKX/IxsvUd0T/lCAla/K0jrBkmsxsow+TE9eQF/vqPHwSnJnEsexGgr5KhnaDq5emjNg/pjydn8/QUBo4GB/y8yUHRwaRUorNi0vEQy2DWvOsCHt7O+S8aQQJoAr5LNKg3NS4vVpMI2NJ0JHERsYpfGyoR8k4OXxi2RBO1srSKy+oDG5cdxlIyCyQfJ6lYMoSydiJ3NLbsxj/ukHpr+/QhB78fAdM5t5eeGJCae9RFUTIGstUfJq8Rmtj7A+/9R0LQ0OTSEU7qeBtni9S7yPfTPuYaeBXb5yl4zEQVCeN43UxkYlwFH8thqLyd9OQxWD6+vrxkB/nEBORdLcRvukQECsYGd7F+VqEdtb22bGcTgcQpKOxctjKAJk+uJVAnkUGyvPECUzCg7O0JiPTRrlFhnaD/7gX+LROz/Q6CqvN8vjWvl3ZPkXr97FvVfeRLVYpjPSovWq2Q7s725iZ3MFx3QeChioEzQ1kKdUwbvrq2yUHfjC178CTyBCJ9mE1p1dpvLRIudXX7pDdRImIDTJFA/ouKQEgRDZVyKVxPPn67wfzUGwukHM4CrrYIxO5zf/w79JR5yga7QjnUzR6a5QHRVMAzWsw+yrSCU6oyM7XvvS58xgsGaYeoN+nDRyKNPx2dwh9I2OwuXjdRA0jtpaS9iLUE8cg5NT6B0cJSR0olUhoJDBCqQVIh2IhDUByfRVaxxEgGdSOAuo+VAytf2NLTqgKm698RoGJifgjWo8oozJy1Ool2q87gOUaodY29rEjTffQO+5K+i/wHq6dA1KaZ0kURCYqYvjLF+T5mQIZM1CPfzTcyQW4/cdJChl03Ulm9U1mAFobnp/9lqoK6eh8jSzsLUfP1Y3ieZMiIGrHHLZFBJ7rNvtZSrnklGmgWgPy8kDZ9cR24ii77QecZX77SKTy5kuI43DqdtOikvzGEScTjocZlB4cHiUQNy2+vl5UikbO78Xc9f1u2g/Wu8jbMZqnGaC46HGHro0mH+CYNjPc4qJV1gO6hJmXbOeFY2o61b56D7kHNXHryyyInpi94pQs5NsCPhVEgonPzokNlTaVAkDiI+eR5dSWLD9aCxGjl5ds3IGnbRnZb1xsp1LdfhpH0pboZJV3Rjnyn889t/f291d5xd/btvPrUMYnRr/eqlc/Ea+kjeAp2UE1a+u9WuH+ofwxkufN+sCD5A5bW3s8RfHZBhb3DfE5z143T5MT43iCiV2W6BINlGrljA9oVnEU5iYmEUiuYenT++Tbf6QbJqsloCymdjA6sZzsyBGh2qxi8bmcGN+/jne+dF3TBqDarWGHYLJ4rOHZkWvSKybjDmIXHKLkv2YxtsDb6SHDKaNLAFV4wBhxa/XK2ZQWnmStDh6kNJ1d5u/0UAlGaqPrHjy/G2CnrKFwoTOpjN5ZLeWcWHuHMGhbFhwR0eZ532EerWBYKjbgLbmPqhLq9mqGLWk2dsBgqhJ331YNwOoWodYSxb6vBHD6sqlFB1nimxXxq2Q3ia01vCNG/dw/sJNw/yVIqRP4wi9fVheeWrk99DQsFE/me013H/3+4iGvBgdm6IT0DKjiyyfDBujGpkM3mYcXoTKJBCIGfWkMM7l1WUT1dXX34Oq1mdIp9Eia0ylCez724jHwnB0neCAKqphD2B9+RkZ+Y8hYdg/MGQmfLGZIbu3DxfVnRZJiRBor928hYuXL7Hhd+LF4g6BSOvbno7lEMgcZIaTs5O4cu2iWU1rkE5Ya03kUttkbn6SgiQBxHIIXeJ36uZzOHHz5Tt0Uj5EIm6USRqeP3iETLpEULfTzsaowqhOGlZKkcaJHR6xSAJW48RpZmZ389o0wUljBLl93ivrUeGJ6HSbboQGlUmV5U/vaiZWydlnciXM3riBiQuT3LcBh5sAaHNTSbWx/oRqd2mRqm0T7mgc16lggup2aZEtk4z0dPdie2EeTSpEgZ8UxND4OXz5a1/DJJ2L4v6VvVOMWGuHiyFrrE7AeLZZQCUHYA1CE5lNN4u6Y9SlJEAzzoK2oGfzni/0kBMGlDb8kOdpk10XzLwhdYk6rR1Yzs7TwXwHuuksYmT2NYK4l9fT3R0z3TOa43NCYhPSglgEf5EadSu6PXICdApdLtMlSK2D7p4wumNR40zSmRTvu2AGwMX47S7aazbJ9iYVaHULns1gt/rwNSattqIB+7bBHHUr6SQa9+DhSTppk7QFtX+lJ5HoKmvmN8slOjKLeNiJzaVnvKc224cUGB2xVDfvtc1TyBnK2bgVdEDHo64ilbfOrzKt2kv/o/RWumUu5s9p+7l1CN39A795dHx4SwCildEEuPLSJRqt1vfd3tnE2uY6H9vIHBwgR0ApVyomjHOA8lCVtUHQUfraqSvX6eltJqY6Q2dhc3ixsbtGkH/EigBBMWPyogwOTyCV3ydTOTAzT2dnb2GejW4/tYXt9SUk9ldZiTX0DE/hyO5DcnPe5BLK8noaNHQ3QSnWO2wiXlxuD22JIEuZSYpkxjlqlLsahFbs/c7aC7LsCO69+TU2djYyMpd7r71popfEPtRmmjUel+zqox9+x0z4Su6vY2PzGcqNXQTCNNiOGI5OqJY0h8Dnp/T3WUbIH+/tr5H1p9j4pwx4K6XE5ZuvIVc8hNsZxubmGrw0zqOWG9k0WRSdbZCA3dc7gsvX7uD1L30BNn6/vrKJTDKJPMtOaw94aNQaV8AJmZyNDYblLUZYqR+iSBW0T/VVa5TQ4P1IHEittZonGOd93X75dfh7YmTaMbL+r+L89csYp3NwecjEqNg02Wx/T/3uduwnttlQyP4CQTTZaO7/4FvojccxRdkf6enH1VtXWCcr/E0Q3UMjuP36mwSEPvQOjxAwevDh+y8w/2LTMHJrAhcBgI1d4P/Sq3epSEp4+OE7bOxtvPmlL+PChYtk08e4//CJYbrqNersYCvms5OO68rNGzh3cQrFZJoK6gDFJkGfas1u84JclEpnx8wgX1zZw8VbV+E/qqBIWy1XgWoha9is2GFAIbqlPGrpdRxWCqbLk7hHhxsSiaVzbBhVsr68yNbZxsDoICpUu1KjNgEdAe35R48JsFWq5DDGpqYQ7YugryeIA80g30ggs7Fh8kV94Vd+EWMsX4VUKnVLttTivXhNOQ2PT2BqWulVQiaFsybn6XpVD9pkQ2ebbErtxFIF1mdyCCZa6XSj/jBlJtfAV9xZikTdMl30I5ZTafPeGlRK5XLTzONo87jqj+/rG8YIHbO1wlrbgKaV8M2JSqlMFVtHibZVzBzQJqxunJDfZ3oOFA0ocOUJ2W605kAnclR6mmjZIlPXjHtdR5XkSV2uPrffEB8FXeje1e+vexcwSz1ZIC0npjESZbKlkuB7DTCbgX8qLkUk6f7FG3TqYiFDYrKO/EHS3J/WNFEEke7ZrvBl7Ugy4CWhEAk6i0DUgLuOqbEEnv/547ce/5+t0vzz235uHUIgGvrPO9qHvfdu3sUomU0qk2GlllmZShV7jAql5t7+HhIEjnIhTfAs4vbt2/jc57/Oio5hc2eDYFrGtWtXcf7yZVYOmQ/BXP3ha1sryJcOqDaOMT1zEQPxUXzjl/8yov0j2FnfJAOkoVVoUGSZBQLKyrP3MBDrIZMjQ2m3yLSukNhFsfTiLaQKeWytLlAiJ1BmgxJLPlQmxHLRpNPVojeK2HFHombFs+dP38KPf/yvUM1nceX6K5g4fx3dvYOg/4E7ECZY9pBVsVHx4aKC6KRD62yXCEILqLdKZHpEjQ7X/5e6Pw2SNMuyw7DjsfkSvod7eOz7HpmRmZF7Ze1V3dV7z0z3DIaAQAMIkgAIyoYQzCgzQRTMaBJJUZQAkjKT0WAySKLJxoQxzGCmZ3qmp9dasyr3JTL2fQ8P37dwj1XnXM/obpD8PZX4qjzDw8P98+977y7n3HffvURUw6SezYjSOF+69hYN95wxEJfTayhHrTW1ASscClOYtU/ikOiRFJ3GqLs1yOtL0lnoHGHskWE0UGAjkS4i2RYqYIGOZxUXr97C+ua29V1W2KYx6EeayOuUbEsL2+paVT7cpbKu4fGDe5h79sIYRDgaIuoU1T8x5R4fuYCx8Usg7iIqrKfDKPH1Rtv0FQ35Ee7osrWKm1dvGtt5+yvfMvS6vbqJNFlSheiyLdyM7v5BDF+6iRpXwNZzZp89Qf/wsO1w3d+jU9duVM5XLp7AX/zFZ9jeShra1t6NU16XSkWMjg3j9mtXMTfzOeJkdIPDgwYyspmCrTnMzi/RSRQIQpSCKodAR0Kl9oUjdJQTBA9kePtZFCk/p8UsIh09ZCFZssNVjF+5iub2NrLAMtxelxKMOOdRsod9zgXHzEvjQ+Vv8NExBMPw0Nll9rawtyZDvo5n9z7H/s4e3+NAhTLT1dtuyRLHNHrp+B6Wn89RHugwjou24NpGtntS46R8ZRG3xjEuXq8bETrc4bFRzlcETn8UvkAYDfQ2Z2Rie1ubWFleoj6lUEsH5W6kI9JGLY6THIeuT20tz49zx3AeJqru17BXqv/pNftpHoOegg+9Rc7hpU+Rg1AJF04+HwqDakyr4SXl9mvRWb3ND6ifMo7njEPXY3JMJ6FGUjE6juu338Sbb7xBprWNteVlOgTVJgrRIfZwfssEIWd47Y2v4a//zb+NNQJGf8BtRlu9y3Xtdk28Pn23QjfK3CrxHGKCCg1JftTjW/dra2pkW2qWpGvQuMhpKTylRXgtHuv9knmadLtXMTQlt2j9QQ1x6kj1taemlrqi8uRyBioeKNDxcnjITFTY8OwvtzY2/+jlS1/a8Uo6hO7ubled2/3PFMKNkg4/n10m1dugdy4Y0j0lOlUZiUYa6CYaPA8ndWJkAN/5zm+jtX8ETrKJeVI3f6MTl8QOOOCH/GyM6JfcEcvLM6iVQBIpFDNxQ9EtPcPw+EJEjqpM6EF//xguTFxGa0cvkQ0pby6JXDmPUomogQpapJFSXnapkEXUF8TkjdeJui5gbvYFZqYf0Yil+X09RHoLSJBZ+OkQ6kgV/+yP/gUV8hm8NGrjF67BF2xGhYZDqXyR1nbUE9GoBLOD96bFp4ef/BDTzx7grL4BhzQGFjqo91i4SDnhqsh4UDjG/Mxz66cgKfOqfoonaDnWBToACeDxmUpvtxPVEAkdHiAcDFnK4t3PP6LA8mN0QCK3iQyNXTqOWIgOsN5JxxxBkEjqymu30NE3hJWFRUw/f4psIYfOri5jBrNzD4nEixgdnrD1ndNjNVh3EUUpq+MUoUArEbIHy4tLWJh6huUXz/DYjN+2QSxlngS8QV7/Bue3jkzmFt54+x066giWltds0TkaayITS2BtaxvdQ2NkiSnMPXrEsY1jfprne3gXLZ0jOCA4mKJz+vTuPFFxmoa4UjVccgh0rt8nau7uDGJ69uecyxRKNOozL6ZwdqSQWhmr/D7N73naqYyY0Hks7MHgQBeZXyMOeR2n6S37bE6Aul79m0/RQTTvcp4RVCzAT6Yop6c4+9rcAo3JMVp7uiiTHkO5pVq3lTUPNjUhqPIjRI8eJxGsy4ez4xKSG8s4oXym6bT2NskKeE8pov6Ap5byMGuLp+Wy0iyz1AMXuttiBElHvGSVLaGBIUJ+9uldPHzwxLLOAj4PjdwhEmTDCk8cav8E5WVlfoZjVOY1yZhVqEsq5U0TboCCjIAsQExP4RQtQBtaVvxERtsMrMaIt68HdUqOQanVNub6z3wEz8PnssTWNZApALiPAAD/9ElEQVQG9byWjwyvznusZAWiZum1xe35uhIzBFTERGtqnejrH0Us1kx58tg6m1rC6rx+fxN19Tb6B1WcL4xQywAWlpbJylUyRj0j8pxbsm2CCHEZ2QMt6qrZVrgpRB+lzC91YlS5kkNeL9/GQ2sZuod0OoM8GZbYk9VB4vXIoegzGherIqBUbjJaK0dh3+KgjSG7pF7VUabVc1qOJ0e9sYQTOT6+T2sI1fBbzT+njbun7/0yj1fSIbQM9V2urXH8PU+DEz1dQ9ja3rP4vwbc6TpBSywKd70PLc1dFHQf3C4vPTGI/knBi0UKM6lm9sDK2u7sJPHTn/4U008fYXmGCLa+hq+tE33U44RGIEvDvk2WYbufiVi7urpx4fI19A6MWwaNyx0gtQN2thdJQ/MIEsXn0vukpasU1hoaly7cpAH7yjf/GlFkDIvTj3m+PdLbnNWi107ah198hKWFWQv/7Kwso4NCXeT9KCvK64sSqe4QoeUxTudVY0qn9LwKpaWMs0OiTV8Ak69Veyvsbq6T2iepS0SxVMhSvoasqdowPJNJ0vAUeB8BCqY2b52ir2cI7d2DOHE4sUUk2i6FaopamqIU75ioSru6M+kceocGqVTj/No8jkmX44kdCrrTMnq2ljfwr//gD7C1ukbFUuepLX5eO8bbkNjdpMWosZDbndff5vzEsLyyhfj+LkZHJqjEfXQ897GyNEsml6Iz3bIdz+oMt0kDPP3gEc9PA57cwyrHp1gqQZVdU0Sx7WRAFSqdejTr2jva23HjtRso8F731lZ5nSUqqMMyXFSuYndzAS+evsD8UpwKXKLBkUoLvTpoIBppcOvoyKeQ4hienXD+ia53t5NkQYrvejE9Pc/xVxhXn6uGP7RfpLO/E9/+rW/QIKjXcBb7uQNe5wGSqTSZVQuGhvsQaA5ZfJmuBE46QAJFNBKFa8e4kgPUic2ACFGkWlgqBOqLhOAMROBtakE4RodN4xEgg3CQXbV3DpBBxK2QoJYgFRoplI/JSjrhb21FDWUgSKSaKDqxTjkrJdd5b2uYffKYvy9qtxvcoQCaIgGE+D3X3nkbr33tq5i8eQMXr13HG3deR29PnyFilX2W7OTzZAoETcFAkNdQR2ZVQ6baSL1z2yJrE9mHRkXZQjKeMoznoaKqk6iOnBykeQM+tCBt//FXvc+cSPUXe11Ox1FDJyPHQ5m1fH6tqVCXtWNYjkmnVGprfG8F2pTa3tFGw32CLQICf7gdwxO3ME4Al02lkMgf48rtO2TDcTLnad4TGXuuRMdOp0aZVaMslXfhKan/NNB0Urkc7QudqQy1Xtd1KMNMiRVycMoW1FqMZEKOQ3F/9UhwkgnIcQjlayykSwp5KuW0ngPj5hyrob56pciByOFVdyhLSvSawlQKHx3+k93tXS2GfqnHK+kQQi2x36k5PfpaR6yNA9+Inu52fO/7v02KFyWqWTf61xSMcSLrbCGqOdpmG6zWNtaxSMSzujCHRk8D3nz7DSqik8h0Hmvrc0hkiTCpXFkaP6VrFnOqb07aR8O8srZENDpPBLxAA73F9+0SmW3aYuDYxCVsU9GOiIKPj06RSu0TVZzRmKszWwkeKTcFaPrZQwqIB+998H0Kxwk2V2d4fsVLi6S2BWu+7aFBClGQvv713yCV78Lc4jJW559TAsvoGx7H+toK7+sYpzSK67NPaKiEJpxIx5O2mNrWMYinU59ReURrZXQaq9k1/IyyVBSmUFzS5W5AR28/ugYn0Dc0gptv3DGHIkQjB7Kzu2GCq/gtcRSRucf2KzQ43djdS/B3H5Lxfd7DojXhV2ZKgAxHm/wmb0xads/ouHrWjtNot9s6Q/Egj9n5VVvIE+qK78cxPDwGX1M7QhxHMY35hSlTprb2QToUB78jRUR8SEO2iI2tNatKmdzbw9Tjp9ha3zTDo/DIKq+jXD7C7TtvIhgOWQili0ahVDnAi2dP6Wg4vikxNo1zLedbSFiGnQMig8SHS6yrgQp4kqFBGCRg6MHOxqYxsVypSEfHOdtOUGlVs0amqsoSRPN7+9vQ2RbFT/7szzD15Dk2ea2RYD02iOTDwQC/5gAP7i9gb3WVziqBWjKDw0MHGpvCaOlqN5Qo9CwGVEMmoJIjilGrN6/QpHbEWgos5XZncw3bBEFOsiZtxFQPbqVa19LRd117A9fenESYjvHyzetkxH00jhF09fciFA3DRwfw9je/gt6J63xPDLffvoGxKxfgDDWhoTFMGVYpBvXRJmKlY4r19GB8bBBri+tkQEPoJSAIEmRVDs/QRmc+wu97/9vfwVe+8gHnvgn+9hHE2rqgjZnaWS1nbIuzWqehBxTIsMVojl71Z/WolszgE+qJxsEMrpgEP6c1NS1WWxYYnQLtMJ2MEhL4EZ5ayRmHRPdlApVisYJtAhAz5GTS/YO3cOPtbyLC+xi7NoaRvmY8vXcfZf59bfEx9ilPSk3VWoZAgXpdNGhtimBTXQhD4SjnQKnAZN58XXPNq+NcyDmQNvGaVA/N1oDI7pTBFI1ETN/lsNQrWZliuj05A+m97FOj24l6hbx0E8qo4nm0SK2QnK2/8GXZoUwmz8+Vjw/yxX+YzWZ/taL/JR2vpENwef3/wFVfOzF57Q7qiNLPHEQhfF1FpDY2tmzTyrWr12jQFIcsGWXbp/HRQtSFsXHzzEcVoh2iuGrnowyNQJmI8Ri9XYOcY/U/pjJy4ppVk8XjIxrroSTWWmew3c1lIosXpKVElI1eNLdHea48Htz7FCqgNTw2RqTai2Qyid7uYWQSSTx5+IWtZQxdvIq+0UmiznWiVhm0LFkJhZvXrzS4QilBQ7nK85Uxeuk2jqkU9z/6Me/vDM0d3RQ6n60dqKyzqHZrZzfPk8e//P/8v7C3u2RpbV4KG8kK77EBqVzKNnZtxjehTXetROei/k6iuhEyHZ/fa5kXl29MYJnO9A//4PexnyCil4DSMM/Pz9JIKpbchG0yJ9V1cdSSiWzHOb61SOxv8dpzliXl9YYwOHoR3TQaQrcyBPruluZW22gTjMbQ2tFjDlKpl1ubG4hF26EuborBtrd10CBUEKUSXuK9t3d1El23Qs3tc4WUbRySYmquY0TMPj/BQF8frk5etZ7X8XgcLd0DNGw+LEzP4vrrKrTnwYsXX1jMVnnt6oMQ3y/yvdpjoZaeRKC0MkJ4jZ5atLY4aQScGB5Rk5UB7O4nbTHSy7mWHAkhZ7JaQ6jGsmWeZBhUrsDrqrViemWi6R5eu/L9ha6VFdYSdGN5bsYK2O0uLZk8HoPI2sYlwPF101FqIbUaFjkTA+ShNQLbuU4LoeZEh8UCgcBzrMwtUjZO6KSjODpxYLeQw+CNK3j9g9fgJLpM7pClJvOUh2POdQM8RLINwSiNdaut0+zvZgmW/KjDEVJ0LqpRtLawiN3VDbLdLPFHFk2xMM4IYMpkWyuz82hs6UJzzzACTW2IdA/h2gdfx+133kJDQA37XbaJ0Nk8gAC/z+EJ4/Ybb5CBNKMx1MaxcdIx+jn+Yt408LxHs+bmFKrjqOfVtQY5harD0GKt5kivmaF8+Rk9t0/JIfOnfU7v5OtC2lsb29gkYMtXzghKriDH8TzznCHW0oT5+/cw9eBjzmWcslsNUelwU2+0q1h5/3LIkaYImumw6wjuBMJk9Bv9buq4j7LfYJ9RiurJUXVviq5Ja5j7lEPpvkKxcuQK32p/hMKuSjFWkToXx0Eh7QY6BYf2H6iaq7dR0miO5KBEVpYt0j6c0C6dPNraWPt/2Bd+yccr6RD+0X/2X/8XpyeOiJqMrCzPGhqbJfVbWV0wAaojKtGO5ANOlprtJ2mQW0mhe9R4PRIj/SvC43ERnY6QUaxhfX0RfrcHAReVnp/1hsI00m6iyRJl9tC6GTWpGT6V6sxxiAO+3qVNNFrAc9Tjxz/9AZ48+4SGrAUtLZ0YHBrjd41yYnMUmAq2iLicRHrDQ+PoG5vEx59+jM8++iG9/w6ypSSF4BhhP9GbL2RZHgki+gYanEqF9JEOL7m/y7/x2via0khVxVNhCg8ZEajSRSrA7Mw05mae8FwnaG0bI3MIG2pqbaPBJXLsIQq9NHmJSLTGNn9dGBkx6r1EtrRH9L65toUf/PG/RBO/Ryl+G+vrvP4SBZ3GJZmy+Lw6TSnuWe84QZ5sSoqhmG+xos14caIroKVtkGMkA1amEXARza5bGG7s8iR6iSi14zcSbrI4/D6RXE6lhalAxzR2intr/0gmlbP1xXc/eB89RKVntYqvFrFFdF2v7f50KB53AFrEU+hJO6Gv37iB3Z04Pv7wUzQ1BbA0t8T5IYIjGzosb1k+uMcZooFMYWV9Fwkay/NQkX4q7OD31pOZ1NGA8mXaq92tFSrmKZojatfp4Hc2cs543TR8Vo+K/wmpyvl5G0Pw+1x8jwNNdHzjV28jW66Wth4cHbOsF0/Yb6mdFWXrHJ7y3AVra6meFeo4R09thsTL9ya31+h8m8hktngtxyhlVf67iBxZ5AMCBCFbVZQ9oZx20Hm1DA5xrLpRzpYIQHKWj+/gWKnyZ0h7dDJZbCxvoJROI76wjJWZZ8ik42aYcsk4TgpZvi9AR7kP5ehHYj5MP3iATOEQkZZ2ZPd20cLviWqdKdCOSGcvwrEgwcIp5yCFOjq0trZmGmQaRrLite1dxHc2sJ8+xODVryLWN4i3vvEN3CKDO+C9N3gDliKscuyHRNAypid0hkLg585BTkBOo7ruIPLA9xBkyHlrnUOvVx1B1alUS4rQQVNPbNGf5yhSbpObC9bVbX15Dftb2xxLGlo1tXKCjElFIlVPq9FAgyqZWjc8XpybDr62VuVm6IQo88oA0qKxwlQKQaoJfplM/YCPCnVQGWsqXSGHpEOpulp0NuahtQWOte36JjsPBby0N2qqxes2h+DmXagkfYZicESHWb0nDQPv6g/zufSf20m/5OOVcwj/5J/80+BpXd1/U6AHVUXBKI10iYqkTSsq9eBq8BD1Z6jcpOkUTsVlU6mEbVZR7Z719RWsb67SIMSxsLBg2Uja/OJr9NOYdWBjh8hie9OMvuLB7e008m2dNKQuGkRRuH1bhCof5lA5yXLyckTUa5xAZca4bZflfnwbi4szmF98ZFlOWaJ9GROVmg4S0amB//LCEwpHrSbb0lqd/GxTgIbHr9pDTv5UPLaVCDJmjk1tIVUTp0yFUBw4uZ+g86rWcLdOUnRwtVSOSLgZbZ3DNFSnpOx0eiMXrMfy3MyM0XClxNXS+Ck8pLjvZ598hKnnL7C9vGlGXIhHm30k+BaT5u91NOihkJfMqo5/L5pzBY3txo4aCh3R4XgtNtsa66MSBYh03By/AqamHnG8Z80xra6sY21pFR6eN0mHN09HtLWxTkPrx+tvvY3O3kGOW5qsYZ1OQ7WIXHDUNZIFBKxMQ6kUx/LiNBVEG4Nc9vrExKTVj9E9ZTN8kO3tri3j3mef0QHk6WhSSO3v2EY6VTRVRVflnqeSKolwQEdDoyml438qQuj1n8ETOBRB1G3RWaXR1U3WUpOk0UqZ4crSyqs7nWLCtvhJ26WFP7EELRiHm6joTc08j1I+ezE4MYqu/i6EW5tx8eZFMh71yvYjSCfmchG4kIE8ezpNQOBBiCixSGe/wbF58fQBlc9lvQLUy1ftKLWYf1pO4+4nn2GQDiDaGkNtazfaWluQ2dzGzkrcUG6kNYiKYuEEsbUnB3j2xSOTARlVNatJ0gn3X6h2MKshAGqKRXjeY6S2djjmLvUYwQUyxolr14hsj5De3UNmd5+yfYggndfBgRxXHsGIl7buFMEQZYlGrimqpji12NlIUB+KqHN5qSeU8YYggm3dgOQkW8E+xzXUdYEM+CpZJb0vxy4YCljoq1hQWEW9p2n4ZfAps5bWymuXiRRrqC60yinoJ52F3vPScegh4qZMHzkXhfYOyXYKmT2kaC+Wnt3DyuJjvu+Q8q80aW0C40A5FABUzJ4Agiy0vb0Z6jGdTKRtb47WrDY3CJw4znvxDOrrgnSgzZRDnwETJWpIllSsUAvISiHW+oH1ZiBjo4+yMfJSN3w0/tocWVc5sQiAw03nxfcozdQcmoWiqgzbMozOzv55IZt5ZAbwSz5eOYcQaGp8fXV14d9doqJUjstI5nL0zGo7yAHkgGpBSAuukaYofPTo1uhEWSpE4EEi/6GxUVJ+bRYBFbiB6LpEoS3TyJewFU9A/Q+052CorxvRSDPRchQXL1/hZJI60/NrIVMbuA6pQDJ656GlY6I49UpQCWqFXGrrjxAjOlxb1oLwmSFeGf7FxUVDurVEpUEygt6OPlLpVhqIkDEGLewGfURP/D5fIIYnT19gZX4W127exONH9yjgtXB7myw7Sb0RwqS0i7MzRNZBtFFZqRZ0cHljNaKvCnOMXrzM+6pg6skDZIn2e3v7aKQGabCneE37mCB6V0cza25DZClHEAgE+fOUClNnu7yVrtpCB5VR9s7crAmqNpdpo1pHO++hqYMK1oTVpXm7D5VfqKkv2FgovFQjpsUx2CAbe/biHtaI2g6JeL//O7+L3tFLSBDZluhMFxeeYW1jmQpbh/gGncAsGaA2uD28S6Of5ljX8dyi0eorUcDu3rqVpkjRWHLqCQC8VKpjW5dRrfm1lXleQ9yKHCo819ioVoz1/I49U0IpHm0BFfaYsuUkym0hEzvl3McQDrXbZrbZmVmi/2YzZITdZAhZXh/nVIZHYFbhJp7XH1CviQgNpdYEFH5QeRMajrCPzt9h6aHaoKZif9r9qnLgqvK5vbFkSFnN2h2cr/WlRazPz2CPKBtHWWwvvUCDK4h09gD72+v87LGl2Pp4fbn9FM7IeioEOG4ifPUHjhP0bE0vILOzr4JYRPh04HSuZwQO9QQeYTqRo0qe933C79PCcD1qG5rMAIU6WtE92o8TDqYcY3dbK47pTOanp5ErHmJvcwPPHjyDm4x55FIfnJxTFSvkENBQpg39N9H5TVwdQkd3G8cghCPqlNNdj+a2KApku1sLU3xvnPdeIDhYsraRkZYB9PX0UP5XyIRorN0uk0PNsxgY/6mOOWdMDlzP5Cz0uv1NzEQ/+Xf9tNf4XCm6WogvlmgnCAoD3jDlp4KdHa0zFLBHYCVWlKBjzmbztqish0rQbG/FrZmSUkXz+SM6rEbOGf9OJ9jcNopbb34Hl2+/D4eyvtLb5gSk5/p5rGvjFQi08YS6KrJIOgOv9kzRWZApnFEnHS46DDoKXasq8FKtCKCOFSZ6+TjmvDj+cTFHAX8FjlfOITg8zt/JpdPvKw4dizZD5Wpl4DXwbgq7YnQx1dX3+SzLZuzCBXz/r/11DF++bvWJOjq7iRw4CTQsm0LvhX0c0VjV1hNhU7vbW6IU4CIuX75IFO2lgc9heva57WmQAKoWixaH5Ci0+l/jcKKOiF47XpW2pvzpWmiCa4l4szgsOSjog+jp70Fndz9ymaJVXQ0GSFWPVP2QxuslKtJuTcUZ3fUesgjSeXfAmE+GjGNve4t3dkoErXrtNRjq7cLYUL9VR1xbWkI3v0P1WEYvX0WsvRedPQNmOGLNregbGefv/Sjl0rYbt6e/F0vrG1SAJL797W9i8tprtls2Fg2ipTlsDEAbdzY3NtBIoxYMRBGnI1ndIjMhWlK2lRCPsp3IhOk8AmQjETqdEueDRnzthWUQ0VTQYKrOUC2/K83xoYNIbiKRIW1XLj+NqxbDp148s3P0tLdiYGAAjx8+wNziAhndLpmVGyNkOVWGt8G5kxFW9VEalJN9OiQi+rMKdnfpTPl+ZYe4fX7S+ZKVFjkDlX9v25RcOe1JovvteIm0nwhf2isTQ5SmXrwXL17BV7/yTd57gownR8TbxvujUSJq1J6OAzJEVXA9rNRZfFjOQIfyzE/ohC5fGsVuYoeA9xgbW8tkbUG+Vxv9yB4orzU0TFne78ryBp87sb+5giRlUPsctgkEBGxUH6uWLFdZR2rA09HZjolLk8jlSrZpUc5H4aIsnUM+mYC75oCO78SYp5xMhmj+pERnc8zPdrVyDAJE/wdIaMPag/uGrN2U667BLiu1oY54LpcPuzLmlQN0DHeb01W2k8/nIagg6j46xfyLx9hLxck04nS+JcR6xzhXrQRd2jsCK6C3s5bAytou2vta4A+THRxQX4onOMztIbmrXeFE67xHr9OB5uYAao5UfmPWNox6OL7qHXF6qgZUcjACJrXmpBRuqa7XyM7TFdB6ytzqX/WGVmhI4SIZVQFDPdGCtAoFKhxYQyfbTX1wkbF0j72BG3fegKvhDErakZzX15GRB0MENC5jzWLrSodW6Egprc0t7RgcHqMODXGyqd3aL1Dvg5sOWZWDo37Nr+pRpUyctM4lh1VDXVbKrBpXiYm56RRVq0jhKY4aTugQav1uxWBNFnXtCrcqhbVMFlZ1CEeF3c3Vf2i3+wocr5xD6Bkc+UelSmVEcUSyQRq8GL0+abrXh0kaw7fffB/d3b2cUNULoScnOtonCvjxj35sAuDh5IRI85ZpcFS3SHFTnzeAwZGLuETFU9nrvb0M0Zh2GIsqql5+GfG9PRTzOVuM7uhottCKUtu0XqEdlYUShZjXJAMgZ+MgMlFGgbqFOUg9ZQjnifqU1FJTd2bfLWHppaG+89qbGB6eIIuJYI+OR7XvP/jqN/D2++8hGovaJqw8r6WzbxAXrt00RQ0GIkjuE+XS4CnmPDR2Gd08hzcUgzfQhMZQFB1EkUKdqqESJtvRwu768pIZzyWi0Caykr6eXhrXHNbIWu7f/4LyXkdDGLExU161ascoXnpCgVWZaPUwvnBhkk70BNncDgX8xIzz9sYWWVnYxiRHx+Bx+9Ha0mkL0jKMjR6flRtIkpHIGZQk8DSuW0S8ZSLFk0qFhreM6RkiUbKsUMhni3pXrt+y2GvA77I1DRUQC9CZyvnGWgPwNFIDqUTOBj+ayVT6BicQIQK+eGHCdk+naMA0F9oopE2Afl+YTp1KV9TuUjkFChXnr6GhxhqptNAZxuNbZDVbOKEj8LhqLPy4T0OuMEZjY4jXEzDHLMekXayCxwo/qJhe+TCDRHKZY0fkubWLQi5rhQN94TCOHXUIBP1YnnqB0SsX6Qw20do1gLHJ69VFeZ6jh+zN6Q/B3zmIvo5OtMTCllZc2wDOeSPnbxEFAqBos5/yVoKz0Y/GYAxHtW5EKUsDo+O2TqN1F3Vs299NIk/kq413AY7n+O3r6BgdtIyWBs5tLk1Gy/fI+Nb4PYiEeb56gZyqAT6kMyiXslh89hTBjkEcOVw06irAWLaNfmJrviABAofB6ayhI9VenDKdkAPpjQw29xJo6wnjjKhcDK9AABck+xq5fBmD4xfRRfmTMVbwNJ8ji6MsyKBXCAC0EUw1g8T6lYopZ2AhJM6b1hZ0hXro9WrmqRwDDSuvRc/lEHr6RqqJE01tdF7UhWAPJq+/htODPd6beiufcbyUUlxPgFfheXg/1CcfZSzMeSgf1WNs4gblaoCObpwOu5Xy106GNoJ8aotjWEYfwV6RMt/g1Fpdded/VmySR7VfN50rr0HFJRVCUn2lmsopTqgDDq/TMu7kEMQQlKqs8auWz1C66tm9fDb9L+xkr8DxyjmEYLTlvzmolP1KX5MyCjmMcLLGhwbQ1tJGD+vAj3/6I7REwjTcFIKmZrx48QLrKzNwqWYOFVIGdnd3Cyrt29tFattG9N7Rg+7OTqKkI6yub1LH1YmqjG2iUpXAldCSfNr6gQLMMjAhy64gFaRDmqBBHhockg+iEB0QcZIjSDgprIUD1ZEvEykKKWj3rmqfHOOdt79GhOuiEXxBQ6Vt8rw2vh4It6JERdSmG/V4HpkYNwWuJbLr7u83wT4lRU5aR7da9A+PI0xW1OANosLPKbatGGoDmcQZr2WfKLSQS2FjfQWP7t+zHdNvvfEuL+HEmoc36P1yns0tNJQHmFuYQyqVwgDv59vf/T6+uPeUTicIN1Fto7vRFE3GOUs2EGpSvFQlpetJhf1o7+zF5St3OCZhOpIsVENfdZSOjgsoHtDJnEoJeY3ESELtQnKqILtPFB/nQ8XG/D6yv+YmMoi66kLxRx/hwvgFzlGXpfyKnWgvgr6PuJ+GpGLrN26vAzNTjy389v7738D9ez/H+uaCbaYKh4I0WA3ooME/Oq4hOKDC8p4tq5z/O2n4vQFS/+QiSnRItUQbXtJ7hQfnZpc5z24a53Yr65BOHWBra4/XriZJNEZ0CH4f0XasGcGwwpRuhHj/xWx1vWaXTMtZ76W8OunEYlidm7O+GT/4V3+MCg3QnffepSPtsI5kSzOLNBABBNti8B1nsTD1wMYl2tZKJ3iEe598jkEClze/9hVcuH4HmSQZK8dx/M5rPHcrDnlPetQ3eGlMKDMEBK2DfeiUQevttQw1sbo6OsEK51qlMBpcjRbKMBmjjinMqHCNjUtDLQ7ScWytrCM2cgXf+82vI+KFpV8XK24k9sk+9lNkhFnKgarURgzQ5Pf34VT+PGXw+ltXsDX3Ai8eP0D5TCGrNjQ1N8Ll98NPwNY9OExQpf7gHQhSR+VUlJkVjjZxrg4JvrRf5IQPhY94gWIM1KNT6rqACY2AOSQBrArlXcxbC8vh5nY62i6orHYxXyZrAnZWlwiGniK1R7ZJ/RQDURE91UKztQvKYyF/YIBLm0IVFq2p0Wa8Wmxs7uLorIjCYQ3e+tp3cJB4hK2Nh2bYN3fScHLOAwIeZWUwplFRRhyvVQ5MLEdjqvWQY85jmQxUNY1INo3tqDpqmXZJoWsBSemGnDRv7V+mk4kfy/a9Cscr5RDGrl9vIRH8z4UYLMtDyOCoTDS7T2PaSGSWxr1H97G5voygv5FIdhwffPO72NbmIlJW1VxX5USVXVDan9CBz0/FJepcWZ5HkQjlwgUanq4OOChcQ8MX0NTUQnS4S2MZo/FrpmGowYWLl8hCBo2iy+AcHRdpnLxwOT2IRlr4Hk1yyQzhCYVHG+NCKg9Qqx2r9bhMJqPrHRxSqQNVD100BqJNYF4yHS1ud3X30Rju4C6NoQpkHRWLRIpBQxn5/R100HkNT0yib/wKBTdCJFVnqYkkorwrOQUgQ6F/+NnP8fj+XRraCq/3hGOzSeeQIIKvxWt3lJbZAJX7bfR6SKu7DRmphn0LHQxNA6l/mMh3EhcuEf2WaRwXpniOHSJnlzlDOR1HTZAOxWu1c6RA3T0ddKordG6H/LlMlETnQcbl8dDBFctG00XJLaWORuOECqLrU4VTxeLVrzZJA7O1FYeywCqHRayuztOgnpDReYjGsryXCp2S6D4dkqpZOo6I/Pk650JUf4f3mUrskSEoa6bOkKUQmMJaO3QG6ZS6cskZyDlxVpxARxcNxHGG5+KceUJkKkecmx3skh1EW2K4ek3tK6/SiB5gdnbO5l/jLEVXzPjEoWq7RO2c557eMbKyGOc3iUY6i1Y6Sm1G+vzTT7C9TmN0ph3DCiycoKurjQywgLkZZUadcH720d7eiXx8BYtzi9ji91+4fp3XWWubGv/GP/h7aIqEsM7xcdbTgJJ1tdHgK1dfi9RiLmJVjUHKXTuZoc/Ha6Aj5/17PMqvryPCp3xyDvxErpKLeiFwyo3srfZCKFQm9K3sGQcZwe5OAuVaJ8eoDSWChVMaam2cLGfWycTUGrIBHn6uQCeoiHko5CQIW0AinTKHqAXZFI1yoKMfY9cuIcB5fvTZHOUjgf7xXmQL9Yj0EnXz3mvcPbj9za9jiEy0rT3K8c8i2DmJ8auTtqPaTbapDoFt7d3oIQtuaW1HK887fuGyJYCIIfaMXMbVN9/EnQ/eJaC6SjmOIUjA2NHXSXYV43i0U/dbLdNJGwGtii7nUB4nRMZ149Z7uP72+9QF6tDnHxI7VIjcExZaXN9cwSlRfix4gKnZz3nPkmWVzJ/B/vYahvr7CAyaLSHjfA+FAJSlLxAA1CrrqMR5pr4XT1X6mlLA77Z0Y36/1TDi/WlT2tFh+Z8SwE1zSF+J45VyCDdff/19p9P5u+eLSwr9KIf+jIK6trGN/WSCxr2Anu4e0tMsNrZ28Oknn+AXv/gZJ1z1V4jsaYhVkEqlp2UMpBRKfRwaGcDkxGXLTtGW9b34Fi5fu0nF7CMK2LJwid4r5CEUsRPfpmHIoVCi8crsYWd/kw4pyYlVLXvR4wxcdY0YodFvJwMZG53A++99QGX0EJU4jIZGmmn4O9rx3le+gq6+PoyTyvcQxdURZXzIa/787mfYWl+zheZTXvP21gYydAZ5Uu8KUYSQurIbRHHV3UkZG2rmbvVQ8iUsTU8hzetMEFUHg2HE2vpoYOYNwWgzjYruKWatuu0q672fSNhaSSMZiBaZ5xZm+bwBk1cuo7Ovm0rXjann82aEO7rCRE3aBaxNNSdm7FyuM8Tja3j65AGW5qdtP0SIzEqtSs9OXDSiaxZ7V6qucr3VhF/OoaHBZahUC8Gi8V7f+YIi54cIW8X8mmNRzpcW2MrmsEr5Cg1ktb6MwilOsik5W6G+Mudai9uHVLhwOEQDm7f4vEof6KgcOpBKFsjgxDB5WkLHuoYztHUov1xi4UEmdUhjWOTfCT7I4grFDKan5zheTQiFG3H3s0dmLLVmJQei8JrHT4NSQwSZreDWra/SydRYgUSlEjdxHKYfP8H2ygbUfU2pz5cob2Jc22RBzWbU+sgiG+jgOH+FFMp0eAEi3OEbNzE02onFKc5n8RADE1fMiap/QozgQVkriUzRMtPUz1nF9lQiRLBE+xuoLpwnygWNjpC22COhFBrcDfDxkaQzqpOzPjg2h1GnjBeNdfmQ15pBkOxhcYZMK0LEXOOHs1H7cqIEIESzdNY1DjplAqvO3gjcNad49HCJ8n8Iv6cOG4tTuP/pPdR4Ipi8fhVjlyfgIAhJrNNZZ4sYv3UZkUgD1Az/iEi8hQxLjYAuvPEGcmn1IW/A0twqWq9+03qM9PYN4MZrb6OtexhXbr+Hy3duY2hgCBff/AYGyJx6x29g9PrruP7+1zD5+nVEO9st4ytGBtZBJj1OEDR8eRxR6rXGu70lgsTeJsc6D1Xc1ZzqUSvWFAmQRSWwsTJrhrqpqQ7r6wSOtC2ZVJI65UFyZ9M6MKorXSsZdizWQVmoIE4wolpdPo6VUlj5Z6jsvTLMbNN1toQiNedUCSl0GOohLoBxVFHoWetUWkM4psXC/7aotMlX5HilHEJLe9ffoMF/s5rzq/r4TnzzG9/Gd7/31+ClwdvfiyOrRU+iVx+FIJ3JW5ngGm12avLbY2Bw0Ay0VGJ4aNSMAnBo+b/Pp2bw6NFDbG6uYmtzm4L9AAk6i8krajZzaAh+iUg1ldqlwCsrodpD1U8kplRIIbAMkXCxoAyXBk7uoW3Keu3262jv6IKXCjt+8QIi0RYivFb0D/Ri9MIQ2ro60UnEr/h7N4XbG4rY/RVp+NVh6dLN2+ju6zIkoUYhKbKKmWePqWzTlqmzuTyDnc1l0vWgZX1UXpa9WFmYs+wj9Ufo6OqlozrD80ef08Adwe11Y3hkAn1CWO0d+PjTzzA7r13YZE4U0BK/f2tn1fLUA2QmKhlRU+/meNFw8x7FDqz4V6Ni8qrto4dipkoZrMPoyDhUDyaXyZlhl0INDPTAH/DQcTh5v62IRn1QOY2OzhjcbjoUGhB/CHSORK0VjiERZz2dhprIqHTC7u4uVPguxXmtq6m3lFOVhlDYQN3u1BXrQO05D0XL+VMOvF6poNpASHZGRaOO8X00pkUitRrCQ1606gmpTaZYhjpwnR47aYzKRLlBMikaLzJPdTDz0fl+QbaljnJ7O3QypQNeh9YRqgBFaxuuRif89TSaNS5epwr70XkrlbFEo1t7YPspUqm4sZJkcg9RIsmaegedTIjyRadF9jP1+V0ayzwC7QPwK0GCc1Um03j+ZAoOXxR9o2PWQa9BJczJ4LSGpDRhYgQ636A52Bo66FMtDgsgcOyF3g+I7J8+fMzxqS6AOujo1NZUG6AUfhPgqacz0OYszeWxsvd4Xn4Uz+9+AU9LJx2T+m9H0dXbiau3JnCLBlnhoRfUnTyvyedSnwIaNcpKmPPT09NqjY9UHiVIuU7Hc5bKavuALrRjcCRGOamh8yEIW17D3IOHBFU1UMvVjcVZzD2fw87OLnwdQ6ijdWwdHOWjxxjXQW0t6ihL8fV17JZq0UjQEFaxQDq4MzJgJV9oe4fWT1SZd3t3n8he7UC1OawOoWY/WVwQa1u7BENZxKLdaKeenDnyWFt5gZXFGTrdlIFJASxXIxksmXSZsuNrjNDOhOE4dqCe9kbrBpHmPjQTdJ2cFJBMr1LHnJTRGJ29m3qidS6PRQYOCwRBx2fIUe7KBJ/aqyCHoLCSKJpCRgoPUn4T22ur/1i271U5XimHEOvq+N9lMpk+DZxCKypBe1xMWSqp20uKTwOtzJJrk1cxMXnDBLCro9XQ5dj4ODpIMXe394jCnOjr6aNCpsywq4BVIBChAmeoKKpUmTEjqI0lfRR8leLd2lqmkpwgLWdNyqf4njameIj4tS5A4AWX022IlTARbbFOCr32QtRZTFnNtre3tyhQPjPC6rUqBHpGo/nk4SM8u/+ATmjLqmlqAXPi0iVSWl4XDcbwxDXs7BFxkF729g9geGwcH3z7u6TUl7CyvIpnDz+1JjI1goI0KlkypbraU4tf1hDN1xCRrZEtbWysYn9zyer7qKrn+1/5gMb6xEJoqytrOOM13iEy8/obcefOa0SQLl7Tqm1Ei5M5dLRFaEyOqeQdVJ4Oos5GNDe1IBJqQzgUo9M8tVi5HOEav0u1XLq7iHCHB/ld7xGtB4mGFUqq0NB6LVymgmqhJh8Ns5wGjTEptcY2RwRlSJbQKtwUIMVXMT+FhqhYLlUD9Vh2igr5ycBoUddJRmJlDGiAtSinOvqi8kr5VHbY6Ul1MblUosM45ZxxHtUKsVq+mABhcMjAQqWiKpYqZHZkTslNtNhIpCcw0URGmk6SFdKAaBeqdp3KeCpFV4DATYfQIJbCv8W6unH54hU465y4dPUmMrkEnZ6faHjdmKYcr9pnbq0tIBXfI1NNYmlxyVqvvvPtr9PoeDE39RTuYwIgyuniyirGr11FZ1c7ag5prGn0G4g6tVnP1tMohwqLiq2JASqtWpsZz8iqKrks0pt7tjktvp8maKmYo/I0uji/Dmys7cDDMW3guZRGXSH7aOC4yXmre9k8nVGIKPvS5ICBKMm7FpwP+HDRUQb8ATz8/DEWF3gvRM2rStqoC5DNjKCvr5OIOWlspYvO3x+igaSxPMwWsLuTQoZz4uF3FciAleoZ6elFpLWT8+lFJMzrI07WBrvJy0PGQlMcP2WtiRWW9pMopjPwtXbDGwhYCe1sfN9SQ61WmfYMUA8UQqMQkE0qbdvDeRdtIhPLlVFCEN/5re/S4ZTJFBVaIxjLxwnUzmhDyBrr3CgWyao9NdTdYfipwydHqlxcxNDEe7h04TIdHcGKo9EqEahMu6oZS46TiV0ynrzpWc1ZXZWB0GHlUgR2nEOv3wc359BKddByHNN+qOqwQkYUrJ+Rify+Gb9X5HilHELf0PB/VykfuGItLVTmM4s1p/YWMEJFnp1eQCWf5OukdWtz6Ogbx2Oi/bPjAo3c2xSMNBL7CSKyJg72Me4She3Fd3jWU1sQVIqp6r5fvjJJtFeDlrYY1O9Yi02qzTI1M0U0mkA4oF22B6TnASLcqCmgEM0RDaXQcx2NkDj6KQ3O9au3TRgVIhAK+PTjn2H2xVOeJ8PvI2LZJCKaned76izUlSCC6e/twcXRQcsUefz4OY3HLg2Sy9JhZTC9/F4hyXw+QzYxjqHxCRoVCW0dhdnNvxNi1yiU5LVyG4HmGAboQHyhkGWoZONb6OzoxMWJS3j44J6FkzxOD772zW8T9XXh6tVJGl8P7rzzOi6Sgkv424nWtDFucGQMz5/PcNxzdFjXUaCCHRKxf++3f8fCMXPTz4lGiQ7PKmQlCmGooT+NOQX+7uef4cOPfmo1ZoSAtNgschYMBiz0kUpXd3XLGMunCk2pwKB22cohKLVYifHqG1HfoFLVZTqeU46byk/QINIwa4enfKIeyu7SYnd8L0kD50aOrE29F9LpEu0CHQZlwDpdkbbbfgt3Pfr7O2gEG/ieDOl7BoVSxhQ1TGChzXobG9vm2OUAVJ5Ana/kEKj3JkduGqjuzja0EBkf0fmod8XN27fJJnbpIE5oTIbsuva2t3FYcdiO6u2dDYKYIOI0cAcHBTMKCo24OKf0gWR0X9BxEqB4fJiZe855G7EFj3LpEIFoE2W3EQfFA0P3LqfSGonu6Uhtt67umOhbBjW7u0cwsEP5JDKOtcDlc9OJqGdwPTzeBjQGaKR5LtW7UlLCMZ26jJOf40/hxsbSMg4ddRibGOLfqmOsQ/cfpkOXDEVizXjtjeu489p1XLwwiCSN8dzcKp17BrXHOX6W6N5YYcLWMPLJA0PzW3QKlVwRG7PT2NjcgLe1n+MOpCmbJ/k9JFemyVgr6B7sx9r8NDYXVtEeC3J86o31qISJRwCRRrueM+omI2kgs4Zl6rhsTcPnrYOHf1MRRl+YsuGsQ2o7gdX5Vc4zx64uj/kHP8LS7AyOKb+xWJgGOU/d9GFo5BLH0YHVjR209rTAS2BSV1MhE6hgbmYeR3QMjYEoTihnXm/EyrFskbHHOe+NPie//ZQOpAp0dGO1lL8K5a9Se0bQRQDBebPuexx3sV3tQ5CO0E79fi6T/oUN9CtyvDIOof/KlYGTo8P/VNTKRUqsdQCVb4g0BTExcoFe/QjtUSqut5mI+1OoJd8cBWx3Zw2PZqaJWNeJenIWOpBhuzh5nQ5Cuy8z2N3jxBGNqRCV+iH39qqi6SQKRFGz09M2kYFAGKfUhIODvFWoDNOxaEE2SyS7u5cjatQWdjIWbUKj4tB2Ex0kzXgr+0ElIw5KSU52HpFoDGvrm0Sk/bg6eRkqnqcwV4m0VGUpFufm8NmnnxH53ye6PKMBVz0lL+7d+9RYUCGbx/P792xBUBkuqs2kxTVfuB0pIo/EvrpBUaErZexurRkTaaSDKKQTWFuelXhiePQSWqJtNKoVK1on0yijukbG4eH4Csmo6xjPjloajeamCB4+fkLK7SLCauYYiD77OO40Krz2EI1TAx2Rs0G1gMJUjADcVNiVtSd4QnSpcE6wyW3o3snzOTl26rgWT9MQFlXEzVVdo6Hh9fs9VAilOyq1sI6O+YRzoc2DB7zfI7IeIikpGB2GDJNqLim9L50q0rCrqFqQqJaKRfmQDir7RwDCwQ9qfUTZKi3NTfzeIh01DaazBh2dnM+6CudCWU5+3tcxHUPevufktEQU56RRytDRZWkkVGxO2S+q/Kl2nzwHmURHWzvGhkdpLKqbEKNkpL2jF9DZ3cm5/AKffPhTGr81yzJzufw8TwMO6KicHMeb772Nd95+B08+u4vFtWV77fqdG+hriSFNmVBW3PMXU7wOGbuwgZFINIBiah9xMkvluNNmwR1W43piArIf23inzBXK+c7avO1+TnK86wIhjF8ehquR89oaJUOT0/ZYsbVzZ6C9MVpYdquyKp3v2twSHJT7gdEhDj4VkqeWYxS7KHMc0ukieof60dEbhYugJBSJGFDRTgCHVcctYH193zZZPr43y/kiy6cTUl+M41waSbLnxVltlExhcPiipQw76ETmXjyhnvQSPJHJ9w7g+tu3EYy0UF/JXMjI89pzQXnq7Gk3ZiNZ0gK/WpnK0CqcKQDgC9DxNdaglsCllDuyNbm1Rx/jsw8/xtFZPXIbUxzLuDGiEzrQJOdP1W+Pjp3oH3oHA/0jeHD/LnrGJuCr57jn6ylfNehta8Ueme7EnW+ilNrEw88+Nz1PxdcQa2lFU5R6X0nh6IBzw/Px4lBXPkZjOAQPbZf2JagDnHohaMe1mISxXIIbOof/az6Tma9awFfjeGUcQlNH7BsNLudvKWSgmKLymZ1E36oequJSI6MjNFARPHsxiywR+EExS0XWPoQ2jPJvc/PzNGIubKyvGoUdGprAk6ePOeFHNNYuIrdarK+uoqFWsWkKHJG4Nrt1tLdhdW3Jtv53tERsz0CjN2gGVtk52u1YJOXVBjOVNhDaVSldVSlUSEplpLXAvbuzjRpSVGVISNDURGZhbtbivV3dXTRSQhHH+OzuXbS2tqCto91KYot5qGFJqZTn51S+eQ2tsQ7r0UtbiTAp5876Gq+nkUZ+whhEhNcvI7q6sojPPvoJqfynWJiZoSKkLFafTqVpMFS24ZQKPoa2nkEaVp57Y4PXuYO9rR34Az6yrD4aJj9SdGzzU2RINEytnR22rhHfWjU6rF3cHXxNWV/qO60MsNffeJfzcYmKWMT09Asa0SNeFxXSTxp8QsTEa7tx7XW0kXklSLW1o1y7eYVUFdpRKqA6lR0fOqAd1trMVyqqoqXYA11UncuMv8Zcm83qatWD10mnUkewoI5Z4HgV+T46AMFsVYelQ9BDdZyCdDh9Xbxm/ifDp1hzMOjjGIhtACPDIwQUOSpprcV8lSggRnZERW6o88NPxuDn6znOq5ri6/NyQBFl/mxvYmNrC21kCW10EKHmNlROHZbeu7w0bxVbSXTQTFCg2jcyWgobiOXIAfbRocRamlFI7uOQfw+3tsNB5LlCdqdUUq+vGQGi22xSi5Y1to9AIboGOqnlecopkXSYiFk9sgXig55aPL33MdSn++TkDF2DY8Yah8f6rP+D1h8sS8ocJu+eHyrkyPyIaOQM1HvDVw88/uwh/C3taOvsNOAgIKIGU88eL2B5LW3Vav0BGlBVVec0i/75I3509Xci1t6JppZONJINKjwn4CPdCoUa0ETkntiN09I4yLA8KFJnLo71Y3dtCvEEXz8hK7nxNu3oobHLgeEujnmDzc9hrRM+AhWfpxFnnGYlg9TQOZ+StSpLbZMOKMOf8l5i5LFYCDuLS3j0ZAP1viDK6XUrT3J2kLaw49DEOwQtPiytPMPBSYEyzcuqi9L2TFJPRrC3uYrd7QJaIp3o6blsHc5O6xrRMzLJsQqhlQ6wNVqL+3d/QoMultHCeV+njHJYK5RF2qpaDo6TcuzmeDnIKLUOp1CaUk7FOLXeV83CIxCprfu9QpJI8xU6XhmHMDg6/LeJqG4pfUu5vEKhUkbVrzk5LFNBKdh0EIeFJN64fQuXr1wz46CepWEO+OjIMDJEY3EatekXM3jy7LHRwu7OXipnF5pijUSS7UQ7BSQolE+IHgi6cO3G62jp6KTxL5MF7NEoleiE3Gilo0mmkkQSqqFD989DiEpsopq9QsHkdcqwqQprTug/pcWmItHOLg2h0kyPjJ2syeDTsTQ1R/H6m2/i0uQVGgF1WyrDmtbwPhUKUP9YTUhndw8uXb1GoU/RGSyR1gdp2PJkBkkisyia+ZlWXnNb9yAm+D7HWR3uf/YZEjsbdCLHZEFExjQYQrFXr13H1RvXaAe0b6IG4ZYO2xWt+GiWDq+pOWKGqS0Wtfet0aEmqag72+tkMrNYnF/A3PQUlhdm8Ow5GQQFvovffXjI+1Su/pGHY9yDzc0EEokiQoGIZWREiCBVlPDo5MD2Z8gYq0eyQm4qrqawXiOVWGsFhLqW0mvZYTR4LTRMMqB7uwkzYLxse7g89Tgh3ddKosqCvPf6e/y+AHKFtLEFvVcoskkIWznmVLwEGZU+XMvPCKnZ+gWN/5njyAycxxVEOx1XKp1UkhNlT/Vo/IipUugZAYD2WNBpqwDdiYMMUqwsrus8tkXVK1cv4Kc/+qFtUjs5LtCJ5OhYKpw7tXTNWLhDxdE2V5aRSai09jESezuYe/KEY8p5oLwnd5ctBDR57Ta6O5rx4NOfYW8vjYGRSwjTsUS66Lh9VUZ2RETc4FDnOzGHdWwuT+HRvZ8R7Kyhq28Iw+MTVhKcPAs9BDhaGJcTJF2hw4TN+yGfRJqD5pidNNzuegcef3IfddFmApVWynmdGSyF4bZ38mQFbXRilE3Kv4PMWMzhlIPNj9vDwfe7PS6yao4bgY5SQIVmiPFRQ+icyR1aMyaUyahLKbLaeStIl9xV1V0HmWGR97OL2fuPsJ8qo51O5uJEP2XnjKyX46lYPNlSrIU2ge8/5lQrBCx25AkH4ak95Phu4cjhQTaxh+XVHfhibeYUD6hDTT0j6O7vsbW75P4q5X7TGPJJmezY04HuS9cRouPcW17A7PMpBChbve1BbKw+weLWOjo5/vG1OewlCxZ92F6Zo53Jka1Wm/ankmSVZKc+twcuzmMdAdIJjYujgfzXxv0MKo+h1FfJtxIzqBCrmwsL/6Wm5lU6XhmHMH7hwv+eBqtLVSkVj1dVSNF2oaCDgxIFcwsPH99DHZHE2Og4+gZHEKbRqedgT05csGyMadJVVYFs7xyit/YivrtB5JmjcW/BOx98h6jIhQ9//kPS+AxGSFPfuPM+SuUT0upOtJD+r1PBlhZeUEAzdAr1Vlohmz+wUIa0SkiLYg1VwNSGOf1uBbZ4vfpdi9HKfFFJAmUt7FEANze2sbaySgS4goWFeRqBOUw9f241jxS6UCVP7RRWmY4OotoYGYvS6DJ0IJkUHQKZR5xjIWOszXLaTKYMEy2M+30eQ9DrS0I2qo4ZsDTCQvYQkZCfLGnYhPaU17SzEyfi8eO0vupc+knBR9S4v1CgQVAj/QjaevuwurBCo12DGFmMrmmfDi2XTZDd0BjSuKSpoCoguL2zxnN70dxMpNweo71Rvnye5KDMMTlBKhtHVjV46BzUdlJKXV9/jChRdrSplc6hBl7nGQ04kWuDEGEVPVl6Kp22+ukK8cowaTNdgUbVQyirBcujQzGBEm7fuo18qYBFKrKapjiIelV1tIOOX9lUWoRWuGF3L8nz1aG9K8i5OqaDz9NYF21hWyEohQvVT3g/tcc5LKMjFMJYTw8BBxkGrymbV0/jKrLL07gpudXt8qFwqHRcB43yKq/lbTLRAzrbPc5nCiGV7w40W7aN9gk0RUNIki110HkODg/RsB7TubcjHHDj0YMHRK+XjNmUcgljXt5g1EqZqwpnnI6kwUuG1OiHuqs5DrNYnr6Pex/9GA8++wjpDA0tDbVShA85TmUyWSev7yi+g03KxvPHUzSUu9hdnCfAWKcdLaMtKsd9zHO6rHfDCpl3nizy4uQYGZ7YRI3tUG5ri3B8XNRJbcKkjFu2Fn/wHxWr41N7uNzVdGCtpzk9bgKsCubmNlHMJgl+XAh6fcgl1pGlTvPURNRkR6GorZEUOO4JGlXtIVG69cT1SepZLQ22A5WS9kOov0cA0/eeY3Vmjg65DEoK5ekEoxf7cVpI8Prn6KA7cJDl9xMonhJkNBG4eF0NWFtYwsrCPTx/+Al188Tkr5XMrpDPwuHtxO2vvo+jnXl8/osfwR1ssz4fyfg6Vtd2yExDCFAm9zYW8OzpC2ytbeCguM+5rkdLaxeBK/WJrFThSYWataJgGXCNDTjVfVImtV5SJkMRCFKoVy1u6SR+kk2l/4Bvf6WOV8IhvPXWW3VjIyP/91i0pU7GVYOmyWppitKwRWhYaMAsf9+JJBmDy+nDPg2flKm7px8bpPFCP7u7VMZkgspGZJFLE+l5aACUMXFkNHl5YYG0LWeLoYFAFAnSceUnp5LbFPAjjI9ctpRGrTPs7m+bNy/ky+bR5QQk+ucKIIUwJ8BDcdnzQ07CeqjyIc1Rj1fFC2XUlN64TSezvb1jKbQ7W1vYWFsl3JKRytKQp80Z1pNai3bv75PqklKrwmpLS7NlyEiZ1GugejmnUNkNK+0RjJAOh22zXowsQiEVrR08fviQDugZ1G3uwpUr1ku3lMlT4Y4RpBNV7X+1bdQGq48++jnGiTCFeoZGR63GkIytegwo42hzi86JyquyH+XDPB2LWMI6VtYWeI8HJvza/OSk8T2h4dimIdM2fWUnuZwOuL2nlpZ5UFaGFB0p31NLxqANaNpfIJQsBK/1GaHyav7/MVQnKEAmcWG8jQamSOeaovEgc6OzT6dy2OG82yY4GrhTfq7R46dBKuDOm3cMZc4vLNNRlXi/ZCpE+WenQm0qgVBHYy9DlEWFRtgvFG5KXQNKDpkf70+F0RJpuDnrMRrkE851mRBVeyDy2QxylLfB/kE0kMFevjTCcx9ifnkZ7d19+Fv//t9FW2cL5XKdzu0QrWQi61sZXHv7bZuzaFuLjd+L59MoHdehnN4zVkMbiP7uLhSTW1ha3sDU48dIbG1YobvmpgD2N+asM9/03BOy4qyFJWvrfahtUP2tE94nHR/Z6cy9z5HaW0M5l8LTzz7G+vwi2eqaZTY9vvsFHjx4gTOytY5YEDvLWxzPE1y+OSpxtDlQzFvyLKBDyTb5Pj+kCZJBvU+gbX1lGw/vvyAoKJPZO23doaMjguZII3LHHG/Kz/L8M7hjA7hw9QYBhMJYToTbBtE1dget/WNkgA1YWVrGz370GfbW98io9ukMTukcA7zvII5TcesGl6s4yKYbUXuUI3tdUm8iGuEK8tRTT8MZkntZ+DhXBTrmDTrEMuexXEwasBy9/j6+8f2/Rj25SPaxR9DQZOs1FTqSIHUofxrFb/7Nv4HG2jJB22MrjKd+224CK6fjEJnkKllixhbz5QhIIqkvB+YcAwQjTo7/AWX2kMxA/Vk0TmIHqqYq0FNt5H/EcTv9F9l05rPqaL46xyvhEJqbgxM+r/c/Hr940YRPlRIVItDO3CaiaIlif98Ahf/AEKHq2h+fEJlNfYpv/uZ3afhasbO3j/n5eewnOcnOBrTFInj37feIuPugYmHrS7Po7WrHzdfetFzk4QsT6B28QEdRpILcR3p/iyjEjd6BUfT0DXLSDrG7s2vZD1YKuWqB+V/1OHcGOn79udIblTarhVApk2i5NKdBsW8au6pi1VimQY4sQGmwOzt7lnaqekGLswvYUv/og5zFjxVPDdLx3bh1C21kMhvrS2agK0SueTou0XstVBX1nJeh3w/4/MrVSbT19GHq2VO+7sCdO28gQEOhUI+rRjsezmioUlTARbgbgEi0iYisguWlJd73Fg2Mw/K6f/TnPyXa3iRSdyC+n6AhJcKhQVSph006tEqlbPFfpQiqk5mKBR4dE+1T6HN0pk1kKtGoG01hJ406DeppIxL7atVYxMlZPUoVOTUqDJ2LLXgSISobSYhcw6oaMGI+TU0hOi4/7xNYpPGhzNBIhKCCh6ovpbCTUBg9ESLhGI32Gc97gnv3HtPZ5c1QHhRV8qCOxpyUnrIlQ6ZQkfY4KPtIjwqdYYbg4emzeWyv7+D0gA6J8xXguHrqyBhOyJTIeqw88zHfS3Y3MzNFw75GZsV5ILvRvSnTq9HvM6e7PD/FcZ6iAaFj7+jCZTKbAh1WPVFza3uzNdZRrazbt69icX6d4OGUDuaMrHmMY16C33OG6cefI+pz0SEm8Iuf/ND6gtfUn9H50VmTndU3NNLhDFgD/qIWbCl3hWKa7GgbQwMXzOhpg5xq+aT3dxHfUOdAMmFv0HbeqnSFmNqgFpU5MBobZeOZxNvvL2Wck6K/2Wt6zp9imUrvrKdjija3oKtbSQxHdHhknZ2tfN0Dr7uRRjuLyffeQd/oMNF8J4auv4XuoVGCvAOyMc4157+je8jCgC2dvTgli0iTORzkc8hnMjjl5KttZx2vObOzgfjaMhzuKFwEd+GojyzKi2BLK9o7CY4a3SjurSKxvWKZVGKOTl8Ur3/rW3yvH08fzSAcbLaaRFtbBJF1QRxktuhg5jF09bpdz9rTP7cKBZnCGT/TAgcNv2qoCaCq6GaKc2/7PajSrS0xMl4XjlIFVKjnJ5QVbUgTO1DoLZ3J2hqCIiAaWVKY/zKbThMNvlrHK+EQ3E2hb6VT+985IUprb20xo6qNU12dbRgbGbaFmVRO2UL7OKX3FaoXAPcTIQ8NdEBNaWRktcCpbf6dra2YGB1Hd+8AHj1SSeg1jv8JKZ0fN26+jlGi6P7hcRye1qOBBuL54ycUxC4c0UhkMxQOotZ9IoNtNdugQ+DLNExaN6iGiX79OGcKeghR6dB7zh2C7kV/k5PQ7/b5X35GdVB0EqIMGsIDGnnVnkkliWzoHLSoqQ1bh8WsLegq91k1gbLpAlbmpvHFJ7/AJp2HWNXa0guoO9aN114ju9kllZ5AkYb2yZP7xkAUflH4qUKDnc/uIplYUZo2yoUUFmY+NXaiYmkqo1FLw6Y1kPXlVb62b4ZfdX+agk38Lu0EVvpndS1FpYuVSSF0Pqtd0kTC2k+g+5UiykgeVnK8xTpsbZSIuvYMcSlZsrOj1xb7lGGkPgRqQi5G4FZfiZD2iWiPB6k3rU+lfGZrOcbqDg4oGx0I+UO2V0XVKeV3MzxvLNCMsMeHpa1dPH42y88U6MS0h0BN0Q+MKancQJ7GRXOkedCeF9A5NXq8qKNMnZzWIVk8xi4/my6ULO7PEUSS6D1DoFDv5HvJ4lTnSJlrtmkuk7Q2rHGOm/a4XCDguHT1Cmp4Ydkkx1DF9KhuY5M30D1Iw81xVPZPOr6JVQKZi5cvo7VD3c58GBgZp8w7yd7y6BocRM9AdYdzKr6NF1PPqQdbdAYnHPc6Tq3ClLUctzyZ0zPqRxltZJLNBD09owMI0UmooJ/2yKgExS7PUUvDFYp18VquGDDq6ojhxcPHaKTTaO/qMPYmueTQmGzqn5fuwH7qb/bQb3yT1vKUzx+JhnjddNCcx93tBOX10OamwUnZxyFKKSL+mkaom19jMIgCWWVyYwPTz2aI1OnQ2mNo7aSziITQ0j9AR0ij6mggWico8NUjGlPDpho6k3b0tHgIHNdpO2KoafCjpbfDHIE2pXkaG8gqfPD5naij8/bS0R0U0siWyVRcEZyQMTkycY4JZfGkFpeuT+I0r/DaNB33AuoCXRievA435y65H6deHhGQRFDXcGJ9RxrpWJR4oQKYArAB2iep9RllsbSfQ4Gvlfi9cgRKP1UoVLWLdEgPZRM89Q3/6/39ffV4faWOV8MhhEJ/v1QqTNZTwZqjzVBv0zOiXgcH0+9tpGJdIkUM0SiuwU0qdvXyNVLuANHHAA3REYWoBwWiss9Iiy0Pnp68psGBF3OkyPPT6Ig24j/8e38PsdZeGtmM5XMLDS/NPYOrzkGFacPA2BiaIm1YXpzF0OAIFVxGWWsQVYonzy5F+V86ft1J/NLovzzOnYUp1cvnxjbsNTmaqoD88n36qXgt/xOK1S7KLFlEgvRZXc7Ug1jtA9OpBJWMAsZxUoOdcjlF5L2F1157w2LJ0eYojZM6Zjnw/e99D5cmJnlP2kVawRpZxtbGElRyWQvPm5sriLS00ejVWf49aOwVp08lk8godNfajMG+HholjpuMXzbLn8c01upApZoshzQC2pFZT2NOhSd7UBMd7XeQw0jEef2pCq/ngMpa3c2pjVUqAXBIRNtAmq+NXkrztc5xNDCi90Lh4TCdQ0QLdCe8PioW9UpZZ6/T8b3z1lu2cC1jq5CcnEnM7wHNO53LIbKK1yqMxN+V5SUDXu+UwXDy+538ngaoR64c89GRA2G/ymeU4fM0WJFEpVWGm0MWqqxwng6oLtqxLvnUeW0KadnNGPDvFRpjGUo5BLG+0YlLNmba9JcnW+oYuIqRm2+ihkYyRLTv531//Jd/aetURycl3PvkIz7P05nTKAa8NIZnGJxU1lCL7aL2ccz2dndooNJ2D7U1Lj5X+Q8yHgKeXJFgIkedab2E9773dQxdGoXb34Sgtxazz17wOp3IVerw9d/963j3ux9Yg5z+oV4rXfH8s3twNPoxONJDQ6/2rby3Xx5VWX0psrrZqjOw5/yfD/XN0KKzGk9trW1hY3WHMkpAkxUYAI44n2Kx8XQZezSaJyc1yNAgqxzM+NXLqG8MWN/q1O4Gmf4Oop1dBCwVzK6mLb3XSQbQPqgyHo1E9SmikjR++uM/Jvigc2nwWplpf5D3VzhBpImvhdyIhJxYmVEv9Ap2Vp8jTtDROzoBB5lTicBve28HJYcbd772Dm7evohKNondrT3AGbbKCPWnFWyvzVBH4kgQjKpntMsTQGfXONpaWugsdqhfknnSCYFBsv4K5zJeLCHB+1ZxO5U8kRPQQ0ko0vWTk9Ophdm5/7Y6gK/W8Uo4hOvXb//nFLAWZeoo7vbanTcwcPEiBfyABn2RTqLJykV3tnWjhpT3+o1btgmoravaMnOThvL+wwd4/uKxbVWvq3Nimch5k4ro5ES1hqJQnfyHjx+gNaYCdm4q7C5RzCZRYQ3efe9dRJrb4aqvxxAR0qWJcWh7PzWOVNdjIYtaGoEDIlMZbTEBhYK08UnG/1x3zKCf/9RT/qFKul8qj72sd1cftkinl6n41Z9Vp3C+aK336/xCRZbVRKESOldFVi2MagNcio99GQkqnBQ1ow5Qe9vY29sz2nzj6jULlyhttZPj1U4mtJ/KI76fweLSup27VKpBKl/B4uYzqF5OJEyUWB/A1t4G0XMNBnq7+N3AzvaOxfI9PK/CMNpXoIwwfa/2ZiizRLtjZcg1NnaNvJ4zou+iSk5Q3JR1oyUXLWwqvMIhh1e7lJVpRePZHItRicQqTkjH01YSWshdFT5lfM/XFvJUOH+ji6xkFhucSy3kB4gI3715CW08l2rRZxTfPZauUim1vsFxJpmiUdfGPtUDajQFVe0k1YqSs9NDHbK0WUyJDSkaNTE3dcNSQ/wKZaB0QMdaKVPO5Pw5X5TZeiLTaDSMJrVndVTr8w9fmkT/2BCN6wnvO4A7H3wVFy8OIRdPY+b+AzqAX+DF4ylEiOB342sWvhi4fBM33rpDp1fGIedbxQhPCHAazo5QocFXCRYSKM4Hr6nea/KpPg5HnIajkzqUDl2I9V/ElVuXCX6K9j6xYG10a+7uQ+fABYxcGkMo0kTDqf7Z9GYEVfGFJezSmVy9edHGTBJZlc6qXMronx/nT+01PnQKyaX6BKcTWexuJqx6QEdXzJxuS2sMjXWcU543EmkhK61YxVOXj4wiGEGbmAXnrlyq0EnWo57nzJDJqp9DIX+CQCRARhO0nfWnpxzn1ogxVhVozNMBDA33oqkzjEBjPbyeOluTUmFBpTt76TB2d/cRbYkgnthBrHsQrjPZgueI0J4c5slWKS81NPT67vR+wu4jv7eCmYc/t/CpKgG3dw/h6mtfJZiJoIFCdEYHXipmEG0K01l7bUH5lNefI6tMEWwKJVSHpzp2CkFXx1H5fmc/zCSSf2yD+IodX7pD+O3ffsvb39r/f7tw4ULNtes3DcEODo+SuvZbrn98d9t28x4dVyhgXYYO1ezlkAY5l8vj45/+OVTWOkaaXObf9kmLtcu4oV61h47Q092Bjv5RzK6tY29nDUN9/bh28w5p+4iVCj6lYdJu4+3NLfziL/6U6GaJiHmdBukA73/1q3j3/a9gaGiAQjdElkJq2q6mKrW2mYucwdLXTHM46cfUJE2+Jt0Muf5QfcGEQeWyFSqo2vqXHzpXNnv6kj382qFz6dDfzh8yQtW01xNDIMqJ1iKqFqHnFxbsXrY2N4lMtXitRdEUVpeWea0HRsubaYDeeutdq/WkCqYVCrCcjdIhabXx+utvYVmLj7PTUP/jLSLwo2M66zqVUfBhlzS6fKCiZ9UwmjKdlEKrnH9bzygV7DsVDpKIVbROcKDQyqnNr8qTy8FYPJ8Id30jaeVDhPCVwquMoRr+Tem/XhoNfyCKPTIkbZLz0Jlr5/j84rLd5+bWji0cq6x4jAakM9aEXqLLZKqIdV5P5fjAQjqaM20ukxFX6Qftq1C7UBUc00KfSjsrrVmb1dLaZUujcEALphLMMvb2IAr20jldmZxEe1vEYvReIlMLUXid8NPZKcSlLBNVC5VRD5F5Xbo8YfsgOP04oPOp5HL4o9///+LnP/kLtHe2IxDy2h6Qixcncf2N96Bd1aVUHM+fPsf6whweffwhfvzDH2Bxdhm+SBdu3L5DBn2EdDKNtvZONLd0INzaj6u338YH3/wO9WcQVuiOhr6aKnoGdwP1gc/ddDBKedaGMYVfFdI54/0nVO8nW8IEHYItFL8EK9XjpSEzUfyVzL4UTcr1GUrpHHb3sgY8GmmsY+3aWMe5I5gKhRqtRHsyU+ZcBgngVH7+DH6Ct+6eFrTEtMHtmK+nsba6SfnJ03A3o6lNmVpuAhkvAqqhRDlVwT4hitNyBhvTD/Do+SLvvRMjI13w15+iyV1HOc5QRssoU8Z8dYdYn3qEyikZq7sGO8k8eq5cI1gKIdzehVayisc//QmW1hLwu+ox9+Ihnk0t8HwTuHj5GpqaOxGNtaF/eALDV+/AVVtGfGuJ97JDwKAGTjUGZBo4JsdkB6lCEUd8TbKkXeIaf42T9MRKcVcRyv8zk0rfq47eq3V86Q6hzR240RIJ/ft/69/7O7h6/ZYt/N374gt8+ulnNMzLKB7m6fkDRPgZPHv2FNtE9T19A1RQN7p6ey3FLBAKYGRsHINDI1hZWzNDEiBSK9MwnRyV4PEri6Ya5lDrx9T+tk3k6vIKpp5N4enjp/zOu9jcXqchOMCc2mAuLyAWDqB/RGyh0UIwY5cmMHnrFt565y2895X3bVfuxuoy1LlNnb9UD8dqutudvaSIFAKhcB0SClNQ/uT/1cfL1+0/GlhTODuqP3WO88PYiCmmBUHstWppher6hE6ohWtlNqmhx54ttC/aY52MSQvGc9Mv6BwWsb2xYfsPVEpaoZ1vfPd7CIbaOWYlNIVDfO8cvDQaWrfwBfiTztdFNNrU1MzP5FEul2iAo6TLZFKy7o5TGkPCfZzarkyFnY6PVG1WZShOqQgq/0sHRuTf6HEZy9Bit3akKvVWIRVVd1XYSXs7FEoTilddpOOzItxkKs28LhWVi++p6CDfwzF74407UJkCNTPP0wHEE3kqP42+P4ilHSpsfS3vw2PrEqr9ozE/tgVnbRQq2zWLOShHUK1ZxUzEEkKce6ennndzbAZfGTBKRW5qacd3vvubluKqyqyNXtVMogOrPaU8aM1DGUyn2E1skYWuIaUECRrXFJ31z37wM7x4+gxLiy+wvbtOZ0Wn6jqj3K1atkp7+wAuTF4m1M/hox/+hTmsFBGqGJ+enxw70NkzjJ7ebpSyCYKlDC5efw+tXUO4+c4HuHz7GoFRm91vI52K5s9N468Cg0U65Y29JLLFEhF22OrxWH8EXi8JE+aezlmxvJ7xIQv/iJD98jDnoAeHiUMlyZPMmuPgc9X/z6WLOKvh+PKzVlGVTldF8FSyoZ6yeUwjvxU/gJuOUbuMg+EIinRA3X1RBAJOzmkaqWQZl2+M8TEENx2tZLurK4yg1237XKIRH8LB6m7g+S8+xgvqbKbA7y5RJzh/yo6rJcqvo2TofC7aiJrsGp7d/RPMrOyjtXeUgOLUGmSNj42RYSp0SGNOFFTvDSO1S1bw5DEcrhZjA+qRUOf0URZCSJBRBzuH0NXqsSoDLW19PM86Hb9KrJRtnULpYSmyBA41QYrK1GuzpHpDn77UbY4X9dfhOP0ndObb9sIrdnzpDuH7f+Nv/lbP0NDXFC/XSvyG0uvyGfT29uDug8+wR8VpJvJ67c5beEZlOizmMHn1uuVzb+3s4t79z/HiORHAQRb9/SO4QacyeeM2wuFWGhyQiu9ZBov2LmzHd5GgV3/02YfIk9o9ev4ca2urWF1dI+uIkNq247U33qT812JvYxURCuLI+AW0dKifsCqlOAyNa03B9g40BchAutDY4MBrpOjf/c3fIkUmsqUgqVQAzb+hXumSFMgyU6hFVQGhQvH+ZaBMrew9ekhgzp+f/03Own6x37XR5Rx1nL/26+f75d+ojCaIPKfWWhT717rIyuISZmdnLCtL/Qi0brBHo0NXghIdgBYgVYXUy3tQlzQ5NTUVSab2sJ9cISVXiimNLp2xQjj64nyR6JDzpAVFbUyzS1M2E42BrlcFvlR6oa01wLnoo06T4fF6tCvW7/PxPbzHMxlUZVBVLOVTdqh4UEJOqZV1TvicYcTjSglOmLJGmkMECx74iO7D4bCl+8UTGVNeXzDIIXVgdW3TEhTksKqOi/aE9+PkPCmUIdSWp5HUWoxuJEDwICep3aW1vGDNh5yZSh7IkWnRUlkvqmWvncQH5bwZPycRuFJL/f4GOlAPenrGOD712FibxfrqBiqlE47NARHwkmUlaaNchAYuX1IGShGuei8Su0TZvL+LY0NYnptFy8uOdId0XJNXr5FtkO22NJPpLiOV2IbP24TuoSs4Ixvu6CV75i3q4acjUwjMT6PPwbRF2zM680hrMy5NjqA5ErDwl1iTBtlDp/D484eo8fkJtjrpEOoMwZtcSab4n8p1qJbQ8uwiCmWVivBJyKp/J8ip1/jQgVuxQHP2nHfOh0ZVKcelTBrl41r0jw2gr7+DqD/CsW6kk9Wc1ytqZSHiQJQMkNecLxBYcW60S1yGu4ZgbpMy+/jRAqeyloBtGUvLm6jjGGgvwBYdRns0jNVFJZA4kNlcwtbinFUKnifLKh6S1XvbKeO8LzK3cDiKQ4Km5bUtVOqb4I/1o4usJhtPozHYg9EbE7xhAsrDMtTnWj0zat0utIbr8MXdzwiOuik/URzT7pipp004KpSxSeB6SHlXQoSBP/6xCuD0036UO2Ptv0e9q774ih1fukP4P//T//b33J7GC8rNfzE7jS/ufWpxu01SWBklbaAJ+/0IBFXUTV2NlG2TweL8HClb3JC/UhTVpCWqcgGHNDSibqkM1BinSPQyNfXEdiern4JQaZBo8bU336EBERqUQTujM+k1CrhOZqCNbL5QE99LBEVUqNLDgUAIHgq9diOWaMhKpP3qHDUwMkrBPbXz+nwhGo9DsoUaXFdt+IvjvNY0lUaLo01mRLQOUTXo1XWIc7RvzsIchfRMalY9VG6A/9trVeV8+Vwv6tAPO4eMFx8UOoVyqgvX1feaE5I02uc45fypX5WtI2cpw7y6sor1tXVk+FyOWUZOcWBzUDTqtVRMxc3Vm0FhF6Xi5vMlqFBcmcjs/PwVOkz1X9BFq2yCiwxCaaohGpCjowOMjfTQ4FDRa9wcjzOi1xLZX972bRTyeTqbkn1GRknMR72steCbz1YQ389ZbX8xINX2OcMhf0/Y5rcCjWaC5ymXT3id6nVQpjNr4hzVEV0XyDpKvDZ1yVOP5jOyEjdBgNe+T3sZtFnIRZSnnhMqT3LIa1ZuuRiX0J7WRsSKfH4X2dYi9hIJK5qm0trKCmt0kx3S4Cm05HSS3XgClpKY5fyr50ZXdz92iEBX1+doKDzo7uiXONvO50MyFtV4ctP4V/gdKoqoooIZju+ypYfS2QaayQBuEfXX0KFPkcEto7m1m2Nfw/HywVlP01vD+1LGFx3o8/tPsEljJ8PtoPPWxrGFuSm0trciwHvUXMmQqagbfSuWn08jfXhGQDVmoVqNkTVlklfmQ7bMzc9sr67g8ZMN1Ln8aI7S4VB/VI3Vo4wgjrv0QkkGkjt9RuGp+hoCCo5FA+e1tT0iEsnzqnmVC9bHgf/5vE6CvDAdo4P2Wou3TjoSOlo6LtVTmrn3DLPPlrGykUFyneM4PYM0772ptc9Y0zaB5FmdUm/JkKi7e7Of4Kc/+v/BE+lE79jbBJgjvJgGXneEKD+MLOeY/NCAXobgY2nuEfIKN9PO5PJJHKi+VYhOI1eySMPFK1fJAOL49MM/RbaQRKlyhkvX7iBDx7yxOE/Hq1IflEcy7EPeYKNYGgGlkhc0FpJnXgAd7emTxw8e/g/85ZU8vnSH8Hv/8X/yX03PzIVXVtextRu3Al3vv34bf/8f/B4KmZxkB/VUrsfPprBGQRgfH0VTkzJoUqSpKVyeUN/WAUOYPiIcobkpNRrJ5RFPpvHo8RecFAd6+/rpYCjgNCZ11MRoawf6B0epKI2Wbrq0OINiLkVDofS5CG699hYGxy6ZUqgE9RpR3vbGGg3nCn7xi1/QsBdtEWx+ZRGp/R3LnNncTeDRg4d0aBtmDLa2diwDqKu7AwEKaWo/yc8cWHjHSfSo+isqwSynVI03alNWlUHoPeYgeL1SGB1mc/lTAiaDX32Y7a3+gW/QIm/1d33q5Xuo+XISorBSUhlvMTL9tI1gL8+pcIB2U4oBxffiWKLR0Wa/XIHzQMOnDKBwqJkOz0dFbuBDxQkUnlI448ScohyIKpx65DiL1WbkWleQQgjlb27sEcHnLPxRW0+nUDnm48icru5X46CfSueULVJZBPVJ3qNsaHOPHKcWoDUuAgJ05zjQgiYVUoXqFApU2rD6KBzTKYwPjfBcZRomKqVCWY5jS1+U4U6nCzTASsnV98o4uC2MJIcip2TZTjwHb4vfqx30DTTUDn6fg59NEtnS2dH5KbuoQIak/SG612whbz0dCiWV/3bg8oXriMQi+OzzT6yqq5qs+Dw+OoICjWQdkTPZsZr8lHJoDnlsR7Mr1EKHFYP6+CaSe9aLOp3Zw/rGCzK7x8YAcvlDOm6/Nd1fev4Yu1vbePbgER5++gmmnzzDX/74UwyMjmLyyjAefPIZPv3FJzgkup64NAIXx1vrEAdiaby/zF4C9x/PYpR/E1vSuoo2WtnNUy7oU/j0lAZQTW1UQqQOEX891l68wP3P79K4k6Fl05h5/AyLSzuocXpMl5QuW3N2aHuBfKEwjaTCqlU5lHJL7nToXxkjrUco5CiMUySw86qaKGVra41goS6Aydcn0dXmRYnAI5En8CBDzZ86MT55GWOXRxEk+2mkYz06yJGJPcaJmw4w1I5Cit9PP7ixvomazDoWt/YwdJUOtuYYy08fw3m4w3Nl4fG7Ucys4P7P/oTMIAGvFrJrtPHPRQY3TyD6hIxTGxkLyBMUlPMpJPd2yZ4OeRMED2RbqnAaCPo4N2Ql1GllG50fJ8fHf5hKJP/85a+v3PGlOoRLb10K/ukPfvhfLxCVK1tCyuJxkiISjXYNDOHx1Aw2NtaJ4opEXNp8o4qieYv/9faOYm7+CyrJMhXVzdeqzWD6iPSpg2jrHkCIAqhuaYo9a+FZ5SSUdtrgosBRItuIJr76ja+TWodpXCpUnGqfBVUrjUSaLYS0yu+P05CvLK1gkUhARuni9ZtoaQpasbOenl6UChU0hgLoI1vQRinFTNVRrY9O6KsffBWd3b1Ehrt0LMtm7MQsbt++jjfffgNf+er7+NrXP8Dk5KRlZEg11JMhT7RsCJWvnJG+63PnBl/ozW6AD+Ew6dQvnQQ/U/2dD2k6/5dh1aH36KnKEOhhC998QSEU26jF88lJ6Lv0Nz20EKzds1qTyNCAqp69iufJaChMorWTYEDNiaIIkMnJ8Wgbf02NDLtKTBSJ1CMI+n1kbUTVKgMCVaksG+I+Pq5Y2EBOUZvQbPGXTkEVQ7X/QIyq2nWtWi1S5Ra0biH076HiO2mkte9BISm9T7tCzcCLGRyUMMA5yJeLNNApXm8tEXO1HIP1rE5oo9OxnVf3rue6XxkrhSqcLiJf3p/o//l4NzY20WD56UhUfK+AaiN3oXONI527uSg+J+oXUj6is1ucn8XT52oMI0ZYi6uTV+m88lhZJ9stlJEXqtQCtk7DMWht78Hr3/ltKwy3urQA9e9N0Sns7ZI5b67yPMdVIENHpFTtUnYPWxsLBqD2d/axuDCPfTosbXBLJ4hms0nUysHScVYOxfY8KGcLSG/v2i5pFV47LhWxuraNrtFxtMXULztHMBCnoW+kc9QiPBkDL1D31cDh0IbKzcVpZHY3MT+zSIdWxvHhKUFaFq5AE3r7++H3iunR8Z8eWlg21tVrQEIyWJXRqmC+/GFjuLi0he0dGlw63pXlJBKJrLHeQwpxy2A7Lk82o1u1lTr66FAa6LCPUEfZ0vc8/uhHdNZndFR1WHzxEPVnBxyXFexsL2J57i7lch01R2ml/GCdgCfYOYjeTjJ36trxaRypOMeCIC9FhqwmVsou3N1eJjjaJmvJ2H4m7U6vqMKqnNFxyRxPgWNZR4BTR7k8JiCRh5UMSy4lT9XUU62jqXXm6X+fSSafvbzjV+74Uh1CV0/v28lM6n9VyOekQUQSR7h6+QKR+TVsULDVmjAe36YxIKq5cNEMjUyaFiRv3HoNCwpzbKxSQD0YGhikgh7jpz/5SzqOelNilbIW4p569gQrRPaqvdPa2srPe9AUDPNzdD40ZoZeHWVMTFziZDot3VBwWfF1bebSDkPt8K2rPUaIhk/hgSXS74HBXly6coWIwE0j08FHC4aHhtDZ1UN0F8KVyxO2K9bP78qQej598sgMleLQ7773Fr73/d/GCJ2IdpEqxbKvfwB9vI/X33wDX/va1+za9+M7FktVWp8ynyRoQvAqnGeKRSNlJSP4Xh1m9H/5oA2zF/mvvVm//Oqwl/iPHInqF8lJ6DADqZ88d3VHrxyRXudPGUw+1zWogZBCLtXt+Aq9OcxJBGkQmsLNtojr41grVi/XtcWx1GYwbViTgdcCf7V6KY1vPVEVHYoWT7WBTNclNqB5VME6lQyWQul1xfPlGDwusixRcs5fKpOmMVBmj4yujFY9VB1ziwaru0/FCzOWlVNfT4fQ0m9px6qvdH6vUl6xAimu/KhCSHK+uk7dR+VQRSmV80+nc1LktSikpFAMESyRs2LuSu/VvowqA/TTGV1AJ+VCrEUhtyLvS3nzneqnXMzg+YsZY0e6lzMaWjX4UYhM5b1HhgatiumD+1+gRPagariSpYwqw5LB0NvTSat8d9navRbo/M7gJEDpodznLINucuIattcXsb68glEypUQmidW9PJqirZZVVaKz3SGTUY/SfTqHE6Jg7SJ2O4VyG9AUCcPN8VcmXnpnB+sLNI7KwkpnrHJwLr2PQGMIo2NXCNQrRO01aGlpQXNTLTYIfhqob+rBoP7ly6ub6OwfIgOoyhz/588qQDmXS73eUEdmRlAlpqokgyYifnXei0QbTUeVwVU5OOE8OKyntfqKHJfSWJ/6jK8d4vpbt9HT6kOBjrCdoDEcakQhl6SeewgqtQaYwdzilq2nZTiMt958De3eEj7+ye9jdWudBlGbHE8wt7BAWS+Sae7QCezQDvF3zvnxcS3RvyqwBunwGnjujEUd3GSl5bMTFDlHSlKQnqrekbV2lVxQZyRblLV/kk6ozOureXypDuHG7dd/l4bkXYVy/I1+osMzo4jdvX0YonGUkr2YmyaSS5gyiyZrE9mJow4//fRjzC+tUhGOjVm8mHqBx88e44svPqXjOCDYOLPNMEJ4KSKnfiKWViJ+LfYWCyka7FZOchp7FALVgtlcnkWkpQMLFPpGZz329/awtLRkRkmhgt34Ko3ZsbXi+5zfHfR5rG1mngZsfnYOs1PTmH721PY2iDm4qZAKZdTVK0Olkd8XxhrPV0OjcnF8BBcujJjDW9/YwB/+4R8aI1A/aKHpbDqFPRrPppY2BMlWtGj22lvvoN5F4c4k0NnTbQZShftk8tVEXOsEkjZD0Xr+8nhJEl7qnEzfL/XPDCf//+VxzjzESqSs9rsd/KnzmCb/yuHIQZwXoNNGLTkG1X1SyEU7rHUtMjw+r4/GPgQvlVeLturzoAV3hYXU0F4Lx+pXoX0B+qwMcZ5zLcMqNiDnp+tqozPX/LlsJ3QNMnkaeT4OiZjVTUy7llW2RJ/R38U6tMAZi0XtnGnKgVB6IxX56LhaglghHpX70KJ0uayNZdUxsLLbdET5Yl6RANTWndJZt0H9tNW4SaE27XeRE7W1IJ7f43bZtYVDLXwexG/+xm/j2pXrlBUf5zdHeaPR5TVqc9km5USLsXK6dg38EivnzTEIBJtQIbP65Kc/IZDIoaw+HfycWKwcVB0f6gymedH4H3DMerv7KL+duHb7devJraY8I2TSr733OlZmZrG3n0fP+BguXp1A2H2GR/ceoHdsCEOXxtDZ2YZV6k/l1IkLl4csm6eG36GFdwdZ3NzDWTy//4JzSpZIRH7Me8VRwdK+vWTSg5fG4QsHbJG/ucldLaK3QxbZwHshOz/iOSTTbV3dEp9fHSZHL5/bQZdGNqJGRC46JY+vFrHmgP3e6KzBxuwGpqY2kczQwFKv2pobUUpmqcO7yB860Nx9kdceJht1w681nVovDg9O0aRy5pS5EmVKlQckc6pFdUoH2toxhIC7gq31GdqRQzqKA75PfbNpb9TQSMDDU4eAT3s26nB8VofLV96Al9dUKadQIbvTJlptSsvynGd0oMZYKXdVFqw1MO3NEeY9KazMzf3Dlzf7Sh5fqkMYn5z8h1SsES1kKlabpPDPzC5Z/Z3ns9OW/hnf3zMkp41XWmTUBqUX83NYXl+jchN3nlTQQiHwE5XuqREOlfJ73/0NDI+OGv12e/3o6xvCYF8fensHMDs7D5fjhM7ohi0s19fXYvzKJFFTp4o8oqeLtJSo/8/++F/DFxCj0FrDIKnrDqJNzfjKV76Dk3KBCKG6SSaVSqGXgr6xumHlLsr8W3NzGHfeeJNGxMVrbrBNQEqjVH9k7YsYGRtFe3u77Xp98uSpKbrYgRZpEzyfMqg6urvR0tmJN7/6bYxNXKQgH/K1AerhPr727Q/w7rd+A/PzS0TpGSJuLRJS4Ch4WtTVrl8ZGkmhkJbi+1UW8XLgeVSdwa8e58cvn7/8KX391XrFrx7mHM4PGm4Z7/MMKm1KM3p8fGTsan9f1J/KU6kaXMXrjZXxp2rFKMtEBnabqF0oWDWT5CCcdOZa0Nb1qzy47kFjpXOLETXbDl4qvuOI6J6IjOc7VJiG6F6ZS1rQK9J4ayOfjK81K/E10LClONYK9yjcpuRVGNvRT92Wbl0gwBiRvpOOSy/u76f4GY7pIQ1XvUJJYi5q1F9lM8FAwH5qUb4l0kLWOmLrKD//6C8wM//C1hjoRuhwq7np6sandqBiXUq91fXqu0raGJWis6Pz125l1dhSVzql5CqPXxVU5ZSkM5pnufBdMmqdt2egFyMXLpAheNA/OoKe/m4DOGrYFOJ43X79FgIhv2VCdfZ2EuG7rFxHaW8HO3tp3HrnGmrPalEulOGivmX24thYJ3BK5NBIR3HtzhW004GA9314WoeRyUsEKK1WhkOA5oTI/fiETpkAoNap4pL1VsFVawNhfr8Ayvnx6zJUfVpNdpB8KUzl47WZBPJFhWq31jJI5SjLnOfSgQpOnmFnNYk8Arj9/uvoo+OffTxNILeG/MYMpqefIZtMIbO/TUO/SfAlBqDMJj8Zh3qFH1vXO09tHuuLjy1NVoytpt5Dtt/Nr1Uf7zRq6hy2riFAengsGa/lPSXpNLQPgfMpNqPPcibcBDwKcZPvGeDR9WtdU/d6fHLyUTaZ/B91p6/q8aU6hFSh+M/29+NehSWKNJbUNQ5jDfKk1uq0tZ/Ytzi4DII6oQWoDMlcltRXW/cbDaHVkMaNd3Xgt37zt/HN3/g+GUbAGsaHI1HBOnpqj4VajgoZRJtbOaHHmHr+wDI6VL5WnlwCN3bxEoKNTnR2d9EaNCCbStK4q0hZuzEWNfcYGByDkyj3B3/yR1a+OUiWce/eF1hfWcA3vvZ1C32MXRi33ryKpd795FOsr69jbWMTn37yCRnEE9sxK0egwmBqRjIyNmHd0Dp7hjB+aRLD4+MINrdbQ44GfmeN0g4piBkylFhrEwYGBpAh4xy+MEkEF8L83BR8oXoaz3qoJk8zEZsqnmoXsMpV26KnQjovkfcvjbZQrYzJy8f5YSEU/f4/Udbz95yzg/PnUt6Xv9jvMk8KD+l/AUl9j5C4nJWuRY8yr8fSce1jDnMMQuO245PzEQ6F6DDb7JpV+kCoWNVN1SJVG8nERhSbP66cIKwqrwE/PE4356wAVUwVQxRD0HqEymOUCSZ0X5bJxL8pPl5bo2KDdXZfwSDpPx2I3qdmNFqE0nnEUGVkefe8UP7k47CicJTPQgYtLREa7wLlk0ab369WnPkMnQ9lVo5JmS/7yV2sbM0SQKrGk5dGttE+6wtGMXn5CoYHhvjdXhpM5dFXnajSTLVwrtaigwN9dt3NsYiNXUdrHyYuXLbxlONR9zDJnbKiEgQkjW4v3v7ae7hx8xLlPYR6dwOBRCdcRK5//oO/RIO/yRbb+4Z6zMgp/KrKowWy8LmlFdx4/TYcZE/P7j7ktWdQyFXga41h5GI/Grxuaz7loXNSaujufgZ9I+pD7SGSPuX9KquvluxFXcmUpeQkyndje3HOWrwGm5o43xrP/6XjpRzxOBcpE0M94T9Hh3TENMQdPRHEWnxYWt63kNQpHVDlrIFyyLHp9hHxN+Mwp/4keezs7uKshraD7KLCcSqUKnDQyJxwTkNk4rkMmRp1s/Zwj+NeomypI58fo6ODBJtl+Pz+qtMnO1PLWjfnTz0NdrZXyQ5ogwgwVGSm3vbZnKHMWytz7DT/AidingJKumeFVsk8/pAs5cd2c6/o8aU5hPaBix2O2rP/g9CewgrWu5jPpXwyKCpDrEVHsQLlrB/QiChOKnqsHatBf9Diz8ri8fDvr127gjfffQ8OnkcZPCMjI4hGW6COZnQ6ltKomi/rZBbuRj8nuIl0Nmzx4Z3NVayvztOwL2M/nSEtfYGurl5EYm1YXJgj3c3xHAncvfspfvgXf4YsEWYTKfIbb71DKupHKr5lhnafaESO6qMPP8af/PEf8zoaMDTYT9obRS8ZyvrKEgaGhqDyB22dHXYdanijJijKYkgm97DJ66jh/Wi9Q8hb6ydbdDilLJkIjUdrVx/mn7/AwotnVGiH3VuaDlJGv9HjRVAL6XSaCn8o82lkbIRoKGpGQyxLIRMZYyFZjaPM/PlC8i+dwa8dUs7z1yTcev5vOAcxAxlbGlApr5C7ftouZnuX5lP/Vs+j79KciwmcOwihYovd8xyKy8sB6Gxa1/Bp5ysNkFpyaj1BawP6vjINUvFAaaZlGmmiMzKoApVOVUY7+NjcWKNCwuZHlVclU9otrfCMXlMtpXp+j9YcdD6lZiomr2ZFWuc4v09vowx/teCbZPL4sFqNVQCFd2IGXCEqpRnaekhNA532BRpjGqaKOsEVaLx5bwQ7ysISsGj0R/Hv/v3/BK+//S5am5t4vx5LtdZ71Eipo42fpRO9fGWC10QjW66YgatvOMXY2AUMX7qOf+ff+V34XD6Cn3VeJxmUqxEVOic5nSGCimhrFJlcntfAe+d4N4VUtz+NL376I8sWc3oDPDdBAo2WgNDu2gYWlzbQ2t4JJ1n3zsIMFudXCEI6ybAUYiWj6GzlZ7RjvRb1HE+vpxHtXXyNTrZy5OD5TxAgW1XcX1a8eHCCnp5m5OM7CFKXPDSq5xkO+rf6rHpQkn75gsRLcncue4IZcu4a40DQbSGk5ihRfsRLtkMQ4WkgWGxANNLIa9R+olY0dffi9W+8h+s3r6DRG8LErbc51l3WY/zZ7AJc3iiCvno6j02Uc4tE+ifUJbIgbzNaW9yYX5rmd9ZzzhvMCWjDaTjaRpvRiTbqs2puK0XZKcpDtlKkDNdzXAMcZ3MCAhSUq+p6nzoESvaO/ulBoTBdvctX8/jSHII3FHz39Ozkd5UVY+mWMhQnx2ZYZBB0aKylnDJ2+ptQtdCmFmyU3pjPpokWSfH43tpyFh19A4jSGIyNjMHjqiIfNR1vbuvCyuYWEcy6xfgHB4fR2tZBNNFuceU//dd/QPQZ5zU0mBIpLtgUDuL2nTtm4F9MPUOGjEXUbz+RwjrPc0xl1w7Unb2EpZcqtVElDdTARLnNv/Eb38U777yN0bFRDBHlyRBvrq1B5TkU21Y8U30CnG6PpVQ2kJbOvHiCX/zkz9BORKbwg4zj6eGB7XZVOKq7p5sIjOiagvbRh39ppTi++pUPqPQnVqpChkHnLtAwyOAqp1obhfyksULfZTIlhVaskT2Nq8ZecXeheDljOQkZ62qopOokNO76ef67HhJ4HeYQ+KhWdq1qs/6u+Tz/mxyD5tRSUqUo/Hm+xqH5FDs0BsGHKPaRYuV8aHOa3i9ZkBNwOz0WXlJZEhWka+S4BcgMtMdBXfUKHE+tH2j/gT5zSGbgUciB51AFWbEVBxF/I19zu9QRjMhXYSV+RihQu65HR8dt46Leo7TBpogfvT0DuH79NXPQY+MjPL+ynlS6mziz7ojfRVTI7xQTOToq8fqa8LWv/xZ++7f/mhVzW15cI6rvwQUacrGd/WQSF8gMfvN3vktZaeS1uIm4vUju79qu+To4MTI8iCNy5UECgJXldSwRSKi0d3d3O776wVcQbWlFKrWHuefPyUhKRP8uOE5rLIR66eoNDPDzburI+sqO7WGo4/xKS3p7urC6uoFIRxdaYs045riojEd7yIeF6VnkSkcINIVRT91SccO9BM/t9aCSjuPuj3+Ez8l4692NZDSNePbJR5h6cA8rK5tkslFjzloD8dG51FE8tFtZNZ7cHgdSGyvIH7rQ3NJkYUsZf+sJbc6hKjd6zQ55A/3Q73pqP2RgJWdV+anhTw8NtdNZS4Ndh0hzI8FfI+WkjoaajNNTBy8dk9Zl3B4P3HR+Hi0EU34ctBdNZGehWD8mJm+jt7cFJ+Uj9PddI8MqYDOe4T23UA62aMhVQqWG7LRo6cE+glBHjRcxAsl8Zs/sSy1l6kxZeBzjGo+LsnBoVXvlAMTIJccCK4py1AP/KK/FpFf4+NIcQigW/TuUiNeosVQqJwdPRqEac9PvyiypGqiqwVLdGzkClRWwePgJHTMRobbKl2lUVtY3sEf6t7efxoMnT/Dphx9ic2UeXT09FA6VbVYK3yLa2luIItSi76J1IlucXyLdrVCgA3j9rbcwPqp9DhFS/hLm5+YwM7eIqedPaYycRJ7dmJ6bh0oct1EplU0zODyON9/Sxpc+dHd1o6u7B/0Dg2gkalT/YSFf1YtP7lHADiu2wCwDGaBRS6ZT1c1TRL/lSgEH+Qzi2ztWD17XK+25/8Vn2FxfRRudhEoSaNeAajnNzc8hEvbT0EzQWaVoIJK2CUqptuo2prTAQlGbhLSZzIeOznYaXDWxp4Hnf3VaMKSxVrxdWTDaYq8wixZtxRy0mFZ1FJwDOoWqwxDaf6mwQm4y8nzoqFJjKit/nj/XX6pOoPra+dqDnLSchmk8/1foxt5HpdfZzUnwOw+oTKLaWpyTo5KtkIPRmkO1PIObKNWHEOdXaa31/DzPQueQQ72Mvhwv71/nUYjFS6bR3trO7xQbKFooxkmjZc1qIhHObw9mZtQgXk3o81AvZBfHSemHDo6POujJMQgtau5U6rtUkIM4NCcLhxhPBV2dg7g4fhG/+PlPEQ6HLMU4ld5/2dGvFn2UyRNtkuO1KaXYTRaoOj3TM3M41Fhz3Lv5nrNT3sMR398/TMY7TmfutxIin33yMRaXtyxsqbIJLUTxZ45jOGn0/s5/9HfR0xG1zJ4gDbe6mGnMVM47HG2C4/AUc1MzaKw/JdBQAchdODnnacrd1m4SnV0x3v8ZDo5r4aGc9Y910wD6sLk4RznLWWfBUjKBpx9/aNlLajKkDV/ZHJ0J5TbgoQFN7WOduhhqDgGHJUw9eoKlzaT1INbem1+xRx588itn8PIf/n8uV/YGydrL5/YyHZa9zoNDwGvQfh0xU61BaPNX9S1C5mbi+Hx9fZdj66DzPMVRcYv350BL3xj8HpXq3ibXa0KezH9lbQZb6gZIoKAEiDqHkhX0/dSpVBqFXMLSTZ2qwMeLOaVOn9Dg03WgrlF1tgSebAHZmJT2tUh2KVOJvZ3t/8wu+hU+vkSHEPtPT0+P+2QwNWNKn1NnLKEMxY61g1bdtMwIcNLlBIQ+64mGhEaVWkqrYmiZI49jOgYtIHa196FEtH738w/JCLaIkuatXWWMFP7q9eto4U+Vq9DCj4qira4uUCic+MoH38Tz54+JDOJYWFqyTma7ROU1FIjK4Qnuf/4xDX4Hhocv2HrBt7/9Xdy8ebvavCUWIcPY4XvP4Kdx0jZ+1WtR4TDFy1dXVy2fXCWMu+g4jnjPKSqXEG8XWUow6Of1FGzT2tjoBWxog9GzpzQ2WTKDPaIgF43RBhFmmo6h3TJWnj1+Yo5qZWXZELF6C6gfcguVLh6vxtpl4IWiZfgIyZDOJi37Rx3XVIJDxlY59LUuGlkyBy2iu5xayDsj+nIaelTDGOleVdnIAPifkI8cgh46ztmDDhl1KYr9RROnH7/mEKRa5ux08E06rxb/Tc9/7aFDyi9HoRe09qL9EtqXUKCR008tMOsk+haNkRaYFdaRU5MyK41UYTQ5RDG0k7MjOggacH5OD92LnJxYhaqybpPpiZ1o05iclDXtcZySwe1aOrH6RH+X8763u425pfnqNRL32aZIzq0AjDJxVte14zuJe/c+t5TbRq+TDjsNvzdsjObksIhMfNfqDC0RdGySvaoy7B4NdI3j0NbBFKcXM460d+D9b36A4cE+202+ur7Me1BfiSXrXaG6UmKBKpNx+dabePf9N9BEhmMySCStEh4VGkYPx6KY3UeKwKTMz009nyMjqPC71/CzH/4lypQp7TtwEHDFMzSPnR0ETb0IEAjJwN/97COCmCgdZxu211ewubGOfTrFnYRarKZAcUYk2or4yjP85I9+H1NPnsHfFEWTNnrxe2KUz1aORT2v6X/qEP7NQ3ImsMF51fzrYVJT/a/6Dv5nslN9vJQyvrcqK5IJvUfyJp/gpn5TgjA/9Tke3/1zxHdXsBUv0dldRiWzhSePHiGTSaFUTFm4VWt8Agj1tcpY83HelTXm5TcodHVijlg6pyKNxVSGY0amS31RAoAW+uXQpRpVgFRLh2AM+2eFXPb3dXWv8vGlOYSm5q7/7uik7JIXlXHSpCstUUZSqEltDTs6BihA2qRU4HtUJyaMifHbRKugUuQ4yMf8u5MoTlvgaVSo3BICqpxtbPIR9TdwQkWxxy+OY/LSRdQ3BrGwuIEtKkKE1G9ufppoWiUGyvjxT/4CUy+eUkk2cXRQwOuvv24T7/WGeD0JGusBsoH3MTQ8bDnGS0TpKhfdPzBgGU7x3S10kCEonBHf27O4b57s4Md//kMUkvu4fed1dPX1Q2U4FJNW5Vb1Tc4S9SmtdurZM6I0Mgkq5TLPfVw5wOXLk5bLraqvWixfWFjAyvISncwKhbOOjmIbg4ODZDUt9n1S8JPTQ8t0wlmdjYeMvso5d3f30kGRzhKdCkmFySYUQjolsm0g9T4mW1BFV72PfB+x1ig/yb8RbTeohAcNt4RdRlRO+TzEJOMs42UOQs6BDk/Pzx+m0NJsHnqLDi3Y6jw6qqxD7/s3DzMc/ICcib2l+o8pvRyPFlT1vWoqXyyVzMkr7FQFDCp9oPUk/VT4sN4WjxX31S5zfaecnq5V2SOyPGJDCn8JbKi/Rqy5lej+joUBFJIL+L1E6kPY3tnBY7JQpckq80frIHYvZ0KjNTg+00asZXOmO/EtPHr4GGPj4za++0ky2f0Uv7uRf9unYd2Bm3Ld1d+PBGVIa2ZNTe38/DyBQZwy2o7a0yPsbKxgauYxlpYXqQt5Gl8vwUvCjLIWlFW/R7vx+/v7zEEk9uK49+kXRL9JghYfdtbm8IN/9a/wjIZapUUWVzbxxvvfwltv3cTa7As6QS+dWB7D41cwdGEMHT1taOD33CPTfnL/nnXW297dMdk7KJPxpovoH5xAU4TsLNyMDrLiZpXTzu/xvfMcY4I6jpuHcrObLqOdjEc1lDQ+mmc9KIL/s8Nk6NckQQ5aYytZ12F/4VvOz1F1E9X/7KADN1HjP9qXJLypeluZjWX85A/+31heWEKtsxlejmuUjP61d95He1sHNhee08HmLMzoD8YwPHoVqUTcspnqXAHE05u241oGU82WJMhlAirYTnfaHMqc9sFIHuWXdGXqr26Vdvk3sqf/cW9n5yP95VU+vhSHMHHtrQv1zob/jUoHi85rwqqlkI+s5IDWBdRlSUIgVHdERCVqquqHnZ0DVNAzGtx1EQM0hyKGAlXs7ISGY3V9zXYJq+/yMZlClLT31o3rRp3T2ayl7bWT9sqIPX360OK6orJjw+P8jgas0qCqv+7RQdmyP2gD8WxmCrv8vmOllLaS7lPItJgtQVVe89TMPA2z1ig20Rxrtk5MEponjx5bquMXKiXw+AF8oSC6TXFClkr485//zFjRENEnTaiNTaPXS6V9hEopZ7uXL168Yuj22dQUFugklLqpcEtzJIqenn47j4xcAxGhegOo/69i4kKHaiKvPGjph9Iau4jS9umYMkSIXd1d8NP50p7xHDJqB2iORjF55Rr+1t/6D3nuAbygc5SzUNkHLfyPjo6aYZeSaoFPi9P6OTg4QKWoLrAq7GdKTOOqNQ2VvKiuEVTXInRYyI8PabbuWv/SPZgi6/z67zzspHuV85SOyVio7IjeRx17eegMLxEnPyPjbP0MMjk+MpSFrBl8yZjOolLnMn7KyHLTYdB+0FAfVUNtdP46tz6viqK3bt+we+zs7MboyKiN/YvpaSzT2CscFwh6LZSm3dhdfM9rN19Hb88wx9+NPcqDzqeKfnLIa0T2FVt3qqfM65z9+NZ3fpPfG6CjreHctGB5et52wYZCzWQMSdt49ZV33sDm2jxmCFxW6BRUZpyukCwwTgNEd62w1QGZHsdajZMaXSFEo01EsbWYezGD548fYm15AR99+DOeYxbqp5DcJ1ihDKijXi9Bl99VizWyD5e3CeNXJ+GrP8b9jz5FKVdCIZPGvc8/pQzWcDyzlJ00mWON7c84PNFGsTxvsQGDIwNoqMmhgedoaWvB/OwMvytJcBRAMw1u30gPDaocpiaKh+b6pWGv/qMfL4EGQYfmUVlXmn9VZT1/0zmgsOPl81+e8uU5JQ3S0UqlWspE51KixhGBg7epDSOjlzAyedV6Li88eWo9ExR+bh24gFY640LZi7aeSTQgj+n5GUQ6Bvn3jO24rj2VbFZZrRamavgdqsWV5bnFYqtyW2OAp7qv5dTWFYOh4D9dWXxJK1/h40txCKXT468elIu/pTQ/hYeEPGUspHyaVPPyVHwJrQxJtdUkJ5QeWPsBtLtYcWQtjLrqnfCHW0zplSPcSQEP+cK4fPUORi7dJlryW5qhKGySiKox4MXs4hoePLhHxuHCuBb70nQU4QhR2iiSiZRJXXffEBKpAh48fIT5pVnLO740PobJ66+T/lc3rExeu4pYS7vt3NTuZhkVUU0h742tLcsO0e5cZcEkkxle01VzRrruXTKIOBHhjes3MDI8ZIt5Qm77pO1Tz6dwdfIKGVKrZcQsr67jCdlDKhnHtclrGOwdwPiFC7hx67ahVcW329s7sbG5ba03FR/XBjFlRxySMwdDfo6ZWjJSqKnM9U7+7TCNFKn+wQmNlPPQMjXc9X6iSS/8Xj/mZpdw94u7HAptfjqh0SshqUqQHp/VKhI7EJqORpvx/vvvG9XW+o5i6dqdaQ6BRl6OQsi7ugZRdQR6TUpqboDnV2aSFF3o+DxEZCEmKZfEwf6pGgs5B/udh9iPmQNCTW10E9rXQqWhzJceQ68pbKcQmkCA+h0rK0boTe91udyWsVbNknKYEuu8Kka4tb2BF3TEauajVop3P79LhL6EPW0w4/1LRrUpULtntUfl8uXLtuP86aOHHKdGkwfds9VXoiGpr3FZH98uItMLROGDI8O4ODGOLaL+2edPbA/K5as3cJlzrySAZ8+f4umzx3g+PWWlN1RdUw1YrkzcpmN0oruzy9a7VDohFozijPrR29WDBFnJ1uYGAnR6m2vLuHvvUyytrlFnPIgRIKkBfqw1gkwyZdlQPr86se3B7Q0jFuXcP7mHF4+f2ZiqJITmVU1kPC4Pz9Fg4d3iQYZOacf2l1CkkNjZxGeffIbDOjpavjDDa9eCeXOkFbV0Ch09nRZasQl9eejp+RRyiEwmhNJlBzSn2oVuzIDPf/3Q9Oqh4/zzduinZIEvKjVZe0u0y1+BTkoPbrzxJoYvX0EbWXzf8AB8dQRtn/8F7j/4kPoXxfCVm2ghK2zpH8H4tWvwOA6xuT5HJraOCtm3i45PUQmBkr3dJC+YMkSnuk+GX+YFiSRKngWIdC+ae7ebYyagcXT2D9bW1sp2na/w8aU4BI/f97cpZLc0cEIAeshoVFEjD00sJ1XhJBkICVYoGLLyBsoXV0vH5H6SBi9PYzqG0Ys3+dlatLa0Eq1eQm//OC5dfw0tXReQSO8hTOSr/QeRWBdcdBZBIrAEDenNWzcwNnGVqDxoi7pdfb1Eap0I+vy8BAfGL06grbXLLqiGk9va2gKPL0Amc2w1i2o50aLtOSqrGoNoITJB5KYNVvlS2YrnvSBKm30xRVraRlTqtYWphaVlPH76DEGylbGxUevxINQubLO3U917oTaejx/do4Pax607d+z8L6hk16/eosN4YsX4lCm1uLiARTKDgcFhzMzO0cBMYJNMJcDrlFPQpqyGhmq1S2XwNHioIHUllMpFOgtLhbOsjeNKLfKZIvb3N83wace2FqAVEomShWlDlUqGq7xEa2sbjcE+bty8jrHRYUvlFWLVnA3TublcXoulaqFaoabzLKLqIfR3aHMtJFgNQfFlKpIMuRytnI0ykarMoeo0dNjCM3+eOwtzEMYYZASqDkI/TY74Gb1X59Hn5Lyq2VDVNFkZfm2aUy6/DMe5E1NRPqWUyoEJgBzzp0KIKgkuxqGyGkLHQoOKjcuxaJE8l83j/sOHtl6kMfcrG4qsTMkAkhWhXX2PyqxfuXSNMu+0tSJlR6ToYD7+9C7G6FC++e3vWGhpb2cLT548RJyMziE9IChSUUdtGgvw+r77ne9ifHSM399AmbhJA10NoRZKKTLPv8Cnn35krUWLZW3My3EMyAIPTqzSaV2DC+9//duoPysTAS/zfomFMwWb32hYMf881tYWsb6xhP29TRtLpUW3d/Zh4uJFzjUdDq+9WD5Ehg5W460qAyqFUUglaNSz9v5oU4zfeYiaBgKlFi0oC+lzHvWw+RLYqOq81gwUbpEtsN3mbrI36sP/7NCHXx46h65Nh37YMz5Rnaq6egdKxSzfpHTVRjJmJw7Jcvx+N044h+sLS3j0+Y8wPf0h7zeJknR3cwEbywQA9V5coW3w1pzgIKEihkA+pdpiTmPM+i71fzhRSi8BQVZZbJwjMRnJmiIHkknJmqUqHx0v3v307v/FLvQVP74Uh+D2+f+PHLw2DZqU0xAjFc+UXGyAEy1GUM0JrxY70z6FAJGc6sMrXp+ioVd8soMGuyXWTQQyhms33iKNDyLc3Ikj1KNIRHyQ2eM562yzlxp4FwqnNHrbtmAUjLbToCfxyYe/sEboMaJsLQ7u7a4R2cTQ1T3EhxbWvPD6I/AShbmcXkRCTbZRSoqmrlRyVvHEHhZI6zs7uowhyKBoP4SMgmrCtHZ2Y3p23hYarTYShUlC+OD+57YOoB2P2mj3xb0H2FxdoZK6SG2H8fob79CBLOLTzz7CxtoKbly7QQE+gKvBg2A4TJQ5ZJkxTaGAMaBuoh9Ve7118ybefusmGcoq9uNJVMp0uKe1RuO1M7zRX2+NRxxHTiL/ApoCERpDLYzWEO0f0lmF0NfTjcG+QevKpRLPqjl1nchpkEafakflpQARwMlQCjUrttxCp9nfP0gGtMN7LKPOWUfEdAhVolXev5RYtZs0r1rMVb69OQILE1RT9aTaxij4mrLPqgxCrqGq9Kb4Zg344E891QK6SnbruZB+1UnoPXrLr56fH5I1vaafOl8V2R3SMdDg5wpmvAVYhIhDIcoUGWQVTftt7UGhOjEaZRwp1CFDpg1xMgZCuLpXn8+DyxOTNKLXEeLnkzSWKoFROTylo+hByO/DxuoSHfxzdBLtb9PxKM/fTWQ8Nzdti83aOavsHe2W1aIvhdli0kqhDAfDWFGmT90ZNneXsbqxjB3OgyqBak0lzTnTmHYQOMSirejv6bMkhQqdWM/ABdy+fhU//oufYG11mXLtMbAi1L9JdhFsCtjYZ2nc1Xgo1Nxm8XZV/yzpGt1eFIiMI1bZ1m0lyEuHJVubUxny2+98DVeuTvL+1uDk9atMRgPHmgNt96D51CZAZXRpRiVLmiI1txKDltG1+f2fHucCwEd1SvXP+UMv8n+xBJ6APoEAyGtpy5ofAaIjMpB7f/nHmJ1d5msEPBy7E807x0tVZdNkzVvJY/gCLSjFV7Aw/QjrZD+5olqXNlQrwJ5p/Y/fRWdwSCBRkoySFcle6XsEPEymz+XWgZ/tbe/+ga72VT++DIdQ5/L5/xkHqk4KWUWI1YJgUmpNqJCeGINGUspn6ZGcTGXiSNCtCYfXabnpB8VDKsUMP0u6TwO9H1+3Wu1pGsHTwzyirb1wOIM8qUpN0MjwXF4yhEZvBBvrK3h0/2d0NE40R1to0I7wnCj84YNPFaFAPJ3Co2f3sEOkdOvOLbzztW/ZYuIzIvTF5Tka9jwZwDOiR5Wt2LUMkra2Lhr9+7ZrdGF+lteXQ3NLBOFIO39fRiq1g7HxYct0miFzUMaP0+WisHnRRYVVPRwxn1E6g5t3XsfzmWn8yQ/+hN8zZYKtnr1tXT2IxtothVbprp98dhc/+LM/tgX4nd0d60+giqkaOyEU7eaUMVKqZjc/e3xchruxDl46N59LG6i0OE/HS9SKswZcvXIVX//6N+AncxroH6ZR95DBZLG2vIgrVy7hW9/6Fq/bR8fzHKMjF6jATt7PCo3JHh1CO4bppNY2VrBL46IQj5iRsnsUVtLGuRs3byESidoieDTWZMjw5PTIhMMU6KUymULRgMhYnwMHOYrz8hV6XWl+OiRLL/lllUnooV/4HjP8fNh7+Lu9R3+yZzz4mrCo/i52JtbBJ1DNHmvWQwOYp/O2rCy+V4hfG+YCnDtfo1JTG3gOfrvixnQoJzSO2nyodTAtcitsNTo6ghUaXvXH0AZBhRjF9Pb3yChp+JX9pnPskLmKYewQ9OiUWvPQvCUSu7ZOpr0pcnwJItc9Ot11jvPs3DOic2Xl1Vs6dkMtwYIvQmSqxkbVctVi2WE6tr34NpLZpBVli9PQqfjd9s6eOTp1T9NIvHb7ps19rLUDJEGUy0HOVRoZGswGjk0TZe/2O1+xzZYqb3FMR7BLQJQv5UwGTx318PDzzUEP4mQSo1cvW6tQDq2NtUI40nWbZzl9XnSVZWh/kcLD1bnQ++ztmhf+0FGVDxoR6rv9zV7UQ4zQgeOXP0lYKCcHqCfjU8eFIkGQ7MUxWcP9T3+OE6J9nDlxdfItLM4/NTZ8xPFWR7+mlh5MjI/i+d0/x7MXD3FAp8zLtPlWXaos2dTO9h6OlVLKuT2W2RIDpRxI33RU1w+qQIEy9M+T+4nP7Q+v+PFX7hCaOjsnOdn/kZ5LyXVo4ISCRO20CKrduZ2dHRb3rToG5fUe2yArlVCIvJArCubxDhpIl7M0rnfh5vPyQQGBcDMCoQgizR3w0fhLRPI0iKeHOfipFPUuHxUljZXFh0ikFnF0kqMRLloWz/buBgqk36tESTMLM6T1NHS761SuCpK5A3xEKj4z98JCPJs0vktrS0RECUNvyhaamZ+j8HdDVRhF25VDv0pDOj+/QOPdYxlDe/s0zlRAhU/Kh2VLM9RW9+bmqBkAITOVyzgior/3xX1baxDCjja3kCWsUbDr8N5X38fFy5dx9+7n+Nd//EeWAaIVYmU6qJzxFllHLZnRzRu3yFRcyOYztlBZ3+BAR1ezsZR6RxBvvfEB0VAY03PPOc41GBwYIIKPWIqul9/Z39trC/HvvvcuFhenbX/GtavXLfW1pkYbvWjsea5YrI2jXMP7nDOHmc6kaFCrPXt1WGiAWu3gZzY4tgpVebxEm2QVMt5Kja3hw+KvnGvF6PUZOQQz1vxP8WA5hXN5MDDBx3lZjPPXzD7wIeMv2dKh77A1BxmMlwbmnCWcP9dh30fLpbi/3qtzWDojD3NKlEcZ+WrRMjklhTaVsx6wtFQt6IpRCLQoW2lgYNASJRSGS+ynCWxAWVOZ7jw2d7Yt1KY9IsqQUqxZXQCfkTHo9etXr6GezmdwcMQYRov2EZwd09mnsbm3TZacsNCfqZGa89ARiEXL8MuYqkJrcyxm+iLGtrCg8u05XvOxhVx3djLmLE4p2zLkjUTT1pfi5BDTL57D6VEpiEHOE5nM+gsyiB069bSNqdPjxtDgIFpaWumc4vB4PNSporEshenUCzpLkJSlzgyMXsDy7DRZaRP1gmyCoO6YzEDzofCQehIrs7Ba6kGzwTnRVOmZfuUTmyX9z4fWdHTL59V5q06iOs/KPFMNojp6hJMzonUiu/jWKj76+Z9i6tlzHKT26eSOMDj5GoeI90yHUclt0UHvmUPIFIpI7m4jl9zC7uYSBaPOQsipZMbWhXy0UeoLrnXHOgMrGnrKAO9DrNcY58trka2SzJAJ/5/SyfS6vfiKH3/lDsHZ2PhbHK5v6LkpIx/yosoVrzYkKRFlRjA41G90VwuBUkrlmEthJHA5GiNbtCGyCIaipN9DfC2Lnu4hKkMI0UgT+ocvW9x7e33ehKKelFt59SotsLuzjtmZu9jfnaMhPqbHz1kYSiV8tZt3P5VFPJWyydSiY5HM4dnULJ5ToJL7+1S0MtR2UaEX1cbJ85EtZA3lNjc1WX2d3b0EWcSSZblYmQSi6ILCERS4+/cfGtKXMErRJy7fgMdFZ0hntrK0ap9ROGKTKCSVTlJp6nkNpO00OFqPuHThIm698RaRyzF++MMfkLU8tAyOZqJMKUqOinl0eAKVPWhtiZoB1+a4xYVFM6gytCUyK+2U3qcyK8W3q6cXk1eum+LtbK/jkGxsYHDA9kgMDw0QQXos5fHBvbs08i5MTT+mwhXxs599gmvXr6Il1sXvrODBg0e2iFujTCctYHPMlf4pg9nZ3mW7isWk1G7R3ejk/aUt/q7y2VpnON+UJuOubDMz6pQRqZhkpXrwN75uxl9/52fO1x3kIMxJ8PN6Xe8zVqD38ZMaVx0md+cO4dce5wptaxz8vIWrOKr63LnT0BjpXDIGJ6diuTI+Zxb+0g5xnsjkxtiZYD7/piwWOY5gsMnCTZLXRDLNM9PJUI61gNocbTbHuMB5UjaREh3+9n/wdykXJXzv+9+jbIUJMj60ZjtaW5AzELLVhkMdWgdRaXEvje4qGZvSuZU/r1Ru7bBXaM9BOYlGYpR7Dw29n8yhHuoIJmegMi6qUZRI7xNYFDlXGb7Hw3EoIk2GUk9GqV34JTr7hefP8PnnX2A/mbV1q5ZwFMVcgd+Rw9jwGOXxjHNLHeIY1fEe1+YWEYp1I0Z51Ka5OjIB7UeRDouVqXqvih7qkE8wRsdz6BBTE9/T/GhtwNKEOS/V91df1+wKRNRT5k5kN+iwa/j304M8lp494LV+ZqW7R8Yvo7N/BD0jY5TvDn5ePQ2yBrToJ0jJQhiduMHXEgSIi3ztmOAyzGvWNxxBu/7VQ/qIutxY58IR51c9EMTaJB8KG1XL75OVcZ5l204rJ7+3v7+v2Ngrf/yVO4QGr/8/oMJNnrMDHdXFQYeFhdRlKKpyxXxdMWb11hUVlkHRAJ+ncilOx09Kw9FKdKrYpoxXiDS11kEjv7+LrfVZqMy11xe0Ilv5bImvLRBxT/P5JulhgedU+qSUVrnrLipahkKglpdhXs+hhQnKSlnkpGvhSw5Lk22hAl6PKK6MXC0FVWVylXqZJqWM0yHIEMZaYugh2vf5Q2QW81bozs3vSdMQhwNefOXdr1qtnFC4iawna+Wvl9dWqZBlMpdjPJ97StpLx7azZVlCavBz5dKEtXB8+vwp7j24axVhle2iHgyircrcUpqldsKq9HNdQw0Zw5aFItQCM5dVPX8qoJoReb24dfUGPnjv65bB8uHHH9tnVTxO36U2gCrd/fTxEzwXck0mMDc3w8+f0vG18Xs5B44j9NKhPHr8kNcSN6XQZxRukQ397nd+gwaixlIk3S4vBvsHLLwkVqSsH1U3LdPpKrRiqI8KLvnQ9n9zCPxP9azkDmQj5DBsMZkyU/2rXue/5zLFp+Yk5Bz0U86CRkUswf7M95rxlwzJmNh38NBrL98jQyOHIYWuZj/xfTo/3yunJeOj9yq90JwYHYE1mqFT0ENhODEBtXiVIZYs6XoU01E6cwOdg0CB6gFpMVtZc2KG+j7JvGTx0pVrfO0Yz57cp1wECYjqLatMzXGSZBtqBqS1MKX+ag+PmLCj9sTGWS1jVX4il8tx7ncoC3TCSjOmvEYImNS7o7+3G6nEPr+vYGE93bMckzZ46j61GXJjY5mfLcLV4EXf4GUynjFevwfFUsbCkBr2VjLX/b0tssxpk3PVk1La9QGZgMdLvaWjUZKDm3oY4/ce04Ftrm7BSZ2Vu83z+7XnRECjatz59faTMkCDzN90Z5wPhYRODJlXeD9qyan36xCJk/Ot43tOCEi0sFzDMW7g726OV1vXGAZHJzAwPoLmsA/Lj++R8c7BT4YzNH4NpzTXtY4GXLr+dVycfB1NPup1mg6Rn40Go2jhPQpINZANqGdHnUqFcI7lEGrc/B7Onzajyi7pisQOdBQKpSdkJv+9/fJvwfFXzxB8vv+CCtgsJazmfcvDS5epuPK2VBoZCaF2hQ+qW+PpuDngUmgzVjTgeq963WZzKSTTu3QMpxYfLZdzNB5FrK/O0cClyRiakMyQ6qb3qKQqR/EFz7FL59FoSq1NWidnhzyPegsfYDeesF2eUmDtZ1B8W8XAGqlwChXIKYXCIRPaKksguqUT0DXKGKdobDd34lSYshktrVsIZZzQ4ahuksI3fX0DdGUcetoX0UyFhJQh4vK48OEnH2F5fQVZKomyUF5MP0OZCi5KmkklaXjIkIpZTM08w3Z8hyixRPRJxpLLU/nchrS0XV5hDsVQhSI3ttc4PsdUeinygSHTRp8LXr+a1JTJVPyYn10gc7lvcWd1tUpZKu2+bdTRHM0R4amwoFjRwuwcRoZGaOi/h/b2DluErGtwYH19FalMEm7eh5DyCa9F+yUaap2YmZ4x1NlEx2eOnOdUXF7GUodKPggUqHmRHKkclkpWV42sHHIt70fhpBM65UPL1pHSWVkNGWTOpeZEaz/mHDgf5iz43B4y4pQXbQY05M/XZKDP/65D/54/tzWIl87A0Kpe4z+265oPpR5q/4DeLxdimU0v/ZEcm7KK9D1iD+dhMP0s5guoKCtF8s570Zee0blqTUXF3+RMqk7JQWAUw9zCC5trFcnb2doyx767FzeHIxaozXGRUAvnv2jXKqdxeKBFUoIpImnJrHRHMXs5RTfl2MJZZMynxzTMm1sWBhN7EavRmEnHlE6sEuHSL0+jn/d+RmbSTScWQyG7h539zarT4b0qJVeOLOBvIdjxoY7zrySJ4yMyc85Rnmg7VdjhXFaoO2T07TErl6EOY04yFMmDq4FomvdNETB5k25qcKxeEF+UQ+Yk2lhXHbuDn3XaOGpebIb4/8lR2ZxzPZmM7lks4eyoSAErG4OW2qU353H35z/CXrKA9H4BB8d16O3rtnCbElBWpz/D/Pxz9I3exJt33rKMr0ptyJpgFdK8D7KDs4pkic6f31HH6xBDkAzIaWie9VPl7Mmy/jSXzvyAF/xvxfFX6hCi0aj3xFH7z/Rckyjdq/6kcopbckYlCGIEiidqMU+MQIOrdD+FifR31fy3zR+n1bpGWmvIF3NEGE5OQJ6G64BGqZGfz/D1bTqPHFLJTRqPAhwN2qmbs5hliuhNiF3hCtVpEepQemcNaacWUSVstnNa18drk7Hlpdh1ipKmUlloR6YOCxvwj0rvEzpRr94s0VmCKEolEFRxNKtFSX5W4R/FgDd2timUaewmk3j49DF++OM/J4uYQZzoX8qmIxqj4aOR1M5b3giNfRGFchY0L+aIpDelfDWFUu87NgNURcZSbtXNbyQiVcN89RdQOClFmi9DqrCNWIgW09dobHb29mzHq15TLFZhLjkb0l1D8ffvP0BPd68ZyASdhaxvjkZjZnYGK6TXMkAaKz0U2lPqYFdHF9q1OEklUg6/KrPKgWjtxEJCHDMxCrFDhQCqIKHWsk+U/ik0LRkQc5BMaENdR2enGSttFFPqbNUiaH6qxl6gQqxAEmVhJD6XoZWB4Tv1w973Swaha+ZPXrhdu+5PRlnv1Tn0KcOoYiWUO4V1hLT13JwF32hOgeew89uhT/J4+YUKf8ho6jy6PsmzxkT3JvlNpDImT5IVjcMp72WLwEC7ZdU8SSEdtQDd3t2iXKmDGuVYYSUa67feeBt+f6OF9NQmVg5d2WHKmNsl2FDChdar6p3qp+DlPR9je5uyx/lWvwZlUilcq1RZORABIO07EHJXerGMq3ZWq6OhNsUVCmk6p02yj6LNXzpXALk9hkcvoqO3FzfeehMDI+P8W4WydITx8SHs7i5jaUVs48iSKNQO166KMi3DrS6C8qi234hzaqXACca0SVS9nOm/bK1DjasEBFVVVLvtf3VU5+GEoE8O0aVyJUcFPPzoZ0hQ3lbXdtE1cgGlVBwz9z/CHBnK+7/zt+E93cfM1Kztync3qiy5B0szL7CxuYTCEZkuncTq8hoSe/t0LNQbtUw9pq6XqmzwhGMrSeP0Gqux3ckErFpPyXA+CWb+RalQuPfyIl/546/UITgDgRtUiH/vnOadZxfp0GvaHFTDAdZuV6EaDbKQo2iYlEkToF24UmKdQnsShIjUzFupb01NKmJXb+lzDU71KwjAx78pTrm6tmqLu3kiHiGrrc04dnb2SWuPbB1AO6VVmtjlcVNhqyEBXVN1I4562Lp5HcqCqHmpkNVm+Tp0nUIwhio5pAoj6Bwy2Gq4LdiztbtDxcmhQAHf3Nkgys/RKNIIur3IE+2trJIVEF07eP2lUoUCpZ3QVcOhGLtQm5CkNj4JRWsBU2GWWgedJ69dJZlPKagymnJwGjNlp5xwLNVQRehIzjKdyfPa6CgosNq7oTrzun+16CzRIYrVKFQXCoc5BmoYUqJDUTrnGRaXlzE+Om755Q8fPebvC3Rgs7agbTuSacRUvlmsyhvU3NQS7Suzqdd6W8TpWKT8ivNqMVH3pJCcwmwaayFU1RDSxjozzBw3sQBlS8lwqr5PT08XDWeSc0BnTHakOShpkZIIXIccgACDjLaSFLQGpb/J8MjRCYXKeLycOjPiVaYgx8EH32tORT/5ulCprkVGvfqo/qs1A32XBNHkmcZJP82Z6Ff+TVJuARC+l2Kjt/J0/C4+hCvkiKoOq8oi9J26zxLHRGswcukqvaGyG2KsFy5e5li4bfOkFrTFwHp7OznGdVZSQrW3pCPXtMP9woTV8kpzrDQfugW7Pt647k9GVxele9MCuUKygWDA5kZZalvbBEp0ykrBVVrrQE8/Tg9LmFt+bk6mvs6DiYtX6DDSuPHa2+ijA3j7nVtYnJlCgHrY1deFIuX95hvvwkn9e/zwC5sDJ+/r+cw8vO4oIoGAGc9DVSOo5FEmWJBsKhNQ46AWtxYa5u8CXBrYBjILl5vonw7LHLAGm4dV0yVAPOU4at+G1gLT2pGdTMDf0oPuC9fRFHRja/YJXjz6FHEy4BOQ/ZYyVqSvQLvw+OHnCIV8HOszytcO1uYfY3lxAQeFMmrJpvJkB0fUQfpE65CmsT7meJ1ybmUnjLmYSFR380unKAD/uJTP79pF/ltw/JU6BBq/36Ev/aqeGwIzxakqmQZRGQ6K1YvaK5apHbFyBFJsvU8GORoNo3+gxwRGaEuxT3XT0g5hGQ41S9HippCQyhMsL2/Q8CexubVDg5s3BFUun0CbiooF9bjVRDpM6WT0FVKRsakWTlNIp86YieKsKkOh/HIt3lGTjT1IAmSAqnqvOHOV7UjpdM1yRlJsLbSqXr9e170r7GBpfjQIDaTwOmQsZRR1fuVoyyDLcJeIxGQsZEAVSpPDqaOhoF1BQ60W2o/4uq65WhFUUqjv0JqKwgFZOhH1oy7xXLT3dk9yICqpbC0YiTbVJ0BGTSEjybXOqU132YJy35VymeE5yNR4bcPDY3SwW0TkZTowsTreIX96iCy9dMBnHE+FmoTetUNb4SfFtQmq7Z6kzD6P34r5qYmPUWwpN8ekahjljKslB86zh8Q4lImjDVGSD93D+aKyxlTyo4cZeF0PR0EGUw+Bi1gsVh2nfM4Mi1D6+VqAxkzjpUnUZ+UI9J3nTuJ8T4SxDjp6sUszRvygzJFdg2RZDw0//z1nD7JXepeykap/1NzIwb70EHZUwYRk3b6P33NAmdLGQu00r+X1S17SZBFal9FGOBlwpQo76Qzm52eNUeqUcqCSnV2yzyTZhaXoEgDJdyncpjkRE+Yd231LLvUea0jE79QmPO2xUc0rjbFkSouoKtNxRseg/s1ZghmnuxETl27i9u3XaNydePzFR1iaJUCYmkaRMtLf343F58+xvLKGYwIO7blRPxPVFvvgu38TvYMXyERcZJFesvmA9QZRWJY3a0kgagMqp+lWBh5l3R40umI/Co1xoPS/zblAJOkD2USJn6+hAc+T8aehctVdg8OI8N7qXQRzYh6FFPUhRSbQgtTuNr9nlwx4lTZiFYndTayvLmBlfcGcqNNRoZzSKUmuCKy0JiJ9cvEaVMLC+li7CFblvPm6dF2TLNmQDJPllvd3ttUyU7fyb8XxV+oQ/NHIP6TAj0mB9DBFeKkTmlj7hf9LObURTY5ACqLJ0SHEKEYg1CQkK9osg5ZKyOhox2nRFtEUJlHuvRjAygqpcTxpKFL1fhR6ETUWghQ1VjxVRkfhJsVjN6gQ2UIBLTQganxySoWUMRIqCQWDJoT6HsWihT6FoqSkWmTVxdtt6ZndowwbX+D/MrgyQFJ6oVRbGLVbJpugIup35bZLORUWEnLU+4U85HgUQpEwqrZ6fYPbkErVURVJo7UwSMZiRkbZDhRQoq6TUxmVYxryAzPkqtqqq9S5rLk7zy9jpxRZ9U7Q/cshaUFYRlvlNbSh7eRYIRzQUKirVAWR5ogJ/fb2Gtpbm2ls1VQ/bNeq5vVOGjAPx1rXu7O7TwerMtx0htr2L2egnsq8d6/Pa/epsVepaTUnV0aWCQEPGSi7bzP8VUcqp6/rPncWkhuFmTTw53+XIdMZZFjlnBWiEHBQhlWecytkLiduzofvESDQe2xtiH+TbJjDMacg406nx8/qqIaf6CDMAMiBVL/DJpk/5Vb0fs2zDFctQUydWqlyThRyUq69LLccgt6n1/VeXbfuw34356Az8ZS8d92nZFDjqD7GimHr+3TNSmvWpjndn3aRS4a0liPjJealQ+mSeoghaex0/dpJrvGSDCreL7Yt+VEGnxZHVZiPppDOgAiec35ABK/d0Ob8afeikXaMDo3CT/Y5P/sca6trRNkFWycIt3Sgva0VtXSekp8jdZUjINhW+Ko+gLGJaxge6eW10OBLJx103IdFGmcBhzMkqIMVAoVorMUWhjW6Veer/3hojnjhGncxKZyUsb25wZ82BQgEQghyTBR6OyODPnNQdnjRZzTgmf0EHYsXkWgbMqk92ocZpLN7BApZAhky5hoa+3ot9nsR9HB+eD63K8hroB3gOGjexdTNLnDuSWNsTDSmujjJvOkV542A50mpWPwfdMn/thx/pQ7BEwxqQTmsAasqWlV5qs9JvaT0VAQpowZYiqKfUgi9Rw8ZCAeNnmKeiiMrPHRAYyeDJ+qbo1BqQVf9AJQCJ6Mg5dFisKpdKhtAi9Yq8iUUJAOotDYtqhny4PXEWlqsXLCUT4ueWhvw0WBZD1yi9FRCZTNKdl1mCKg6un4ZST2kWPZcsIxSItagsJO9JqTJ8/FVfmetxcat1o6a2vCnnJ/GR/dezYmvIkm9plCKBE5jYDVeeJhDq2jdpZb3IiYlQ8Lz1xBFa72Ol6eMIV2f2ilqcVNGhEPJseH5+T0yQEKOMkj63r14nEqSpIPwWmjA7QwQnZOCZ5WBRfS5p/pMeTQ3BRC2jlVKsXRxrLJEWwkblyqCrYeK7Sm8oXCPej/I8cmgyeAdEdWpdarKbsthao5Up0rVRbVIrmu3+9cd8VolK0L7UrZzmdBreug1oWPVftJYnY+jKSn/pg2NGkfJll6XabHP6w08ZAQVJpNhtgY8ysaicayGdDhv9i7KoP7l5xQik2yphIV+Vvt2cI55Ov1dA6wzC8ToUxp/3bPuRyBAz8+dAv83OddDz00ndO0vv0tyoPfqj3JCKsOiTBeFliQ7AjuSKd1bQ70Tzc0xcw4aC2UgKftM1yjmqyw+AS2xb31O8qTvkuPRTmz1Hdb929oSz68yLVqTagpHMdDfT+RNo0+Qod3KZydH1j52Y3MLKxvLSGTJKMnC68lgjstZykzF9mE4nTVIpvdtJ73qJyXIXhyHZd40UXc+jXU6lPsf/uz/T96fAEeaZPed4MMVAAJAIHDfyDsrM6sqq7Luq69qsrvZZDfJZrPFQxQlkSJFG3EorobSrrRmmp1LY9LIJJNJM7amlcnGZna1I7PhjO1qpNGKh0g22QfJrurquiur8kLiRiBwBAI39v/7ezgSVSQ1bLKbZlV05JcR8X3+uT9//m6/YmZ2OYbGpkwPLTJ6OIzHs6+ELxtPYL8hI/TFq4v3ZDwtSIGwzTczmnp6y9JwLI5DKSevi5Bqa6v6Xm9tiX/bxCfMfNpYXfAW3Wyhz/Tn/f1CjIxfiXOXr8ZhfcVtkMbxRICavHQmNTCZoE3yByPwADDs3aPYUygO+QCYugNP/kt5Kv9WGd436U9MIYyNXRw8aNr/r/luhlSHwSwkvoNFhAW8hKBMwjblpVMRVjAcTMPAG0KNsBEdA5EgfHmerEn1IwJQxM9yc+YOY51tSahxuhiDYSgLx/jUdeI3W4u86+l3KqAqwkYhEAaC6YilIiwYO2CHVKzHxNwoMCQvXkAqIye+p/gtAiCFh6wU+NM9rA3eIfaeGD+1Q+AYBhLv02aEJQKW/OAHL0nIcXjAUx91pcO8kzJqlkLo7eOQf8FQlzeg4grsJSNUIzhZuZrqYZwi7eHOIC9zqFGWWKS0C0HBCmPazHdwxnOmq/YUi/IGClERrlbXNq0MCLm1q2xmAi0uVcTMTZ4bjxdAWAQFC5Mz4Al+Wa3MfWLjhHUAkBPksMYSfhONoJTT+Ai44k4S7jwHPyQWkzFDCVrBe8tMStv4zIn79MfJewxqY1CsVFZ8Fi8KH7iw/lCW9thUDlXjPVlo6x7AqCfp0aQcoFFdKF7g4rJljoWqi5AZ/ZOahaDnMyknLu4xMEl/Js8jwWsO0XOLQhSQygQGcEI++pA2I+QdhjNdMI01CSz6fECeHyFVTuM7c+qUhLqscvUrHighWjbKY/xopbqS+kvwgksU9LWHHonvfP7jcef2TDSpTLxJ9j9iYJ8xHc4pOTxq8alse5sbsTh3O3YOm2JoaMQLPTn4Z0tWeLmrELub1VhZmIkleZi/+6Uvxu98+Stx+vz56Bsei9aukpTCmCcUtEloM+328DCNbeEV0McsImXtzFZ1VTAeSqhzHO6g9IDoNRG18ich7TA03/mTcC/IE+rt64kNKaevsHA0OBr0lLeHhx5rW/ui7Z5YvPkNb1C5KY88GxHwPmdHN0lBYuDtyfM4lAtB79Df9AMXxhnv6ME/WVlcfgmI3i/pT0whtJa6nhf9/giI5codRspMD3cwwwQChmEZOEXLs2vkgKyctbU1CcTs9hLrTm453AIxQLyZSYnfYnU2S6ghoNirnsVYxMs9Tx/XzkIURXRoLwPmRShQD+XDTA5PqQ5WUmNpsOaAWR/oMuonIawy85LMwHqOAMnCh08Ymram2DLwJUXg/PpDHiSiSmGqJCDUPFUGHCgOFCH5UQqZAIEbYUBuwh1HR7L225vEVB1mKGZCEYvmDIfWdlmIEuYoDluHqsNnAuse1jf9gvBjphfhIXqG3S7TAGgKjxD2IBRSkXAXcmJ2XpafmKlFymFweMh4XZEliJeGoGI7aWYA1TmHQEzEmE9FzIyng2fGjCxmlC0vL0u4cCpVTZZYsqYzzmz9qn+z0k3CkDEXwjFS/oKpqyMNZH/s+Y96OiXCkXCIhXWjL3iP7yj3rEiywQGOWVxYlteDQE6zWGg3fZS8VS5oDbg8w6nR7fSfxbbuQ4MI44Qv0aPoAwOC/sOT2JOS928UhXkhKRgrOAiL0vRBH/MLfDJ24RCW8E/dKTQBnYMj8qhO7usT2kFgoTzBl0Ouug98CEbqwoM4Mz0dfVIQ7KyKR5cU9prpm/r7lMeTO0IeVm1NnglHQ+ZFmOoz9VOp1O1JEowpXL58xYPPeJishL763EeEZ1ntQ2Nx/sIZCeElebkYAC2iDcb1bsv6JhQleu0eFhw9Xi/UKyufGVHAWTjYitmZWzBBtMhTWBF86n15pW3y6GRoSDG1dsiI8yCOyFEfyqZWpuR+oY9UFs6zqD625K1gSK1XlkQnc3HtkSfi0uXLal/E1Nh0jHQ3x/U3X4p1JjyoH0uCqU1yic3/jpA7wjsdUw/1B0Xn8qlXOCSSQIbmlsLfWpybW9aP9036E1MIbcXij+jjozAADGmMnkgwAgyQXGkWkzDVjaMg2QI7ETmECjMgkCiDDih2d8lN7PVCMhiGtQAMdLKUniX7bSrDU1E30zYYLJjBigMOiAXKScwuC1kUwRRAL6eXxUT5MBbZsIjIx/a8KBSsdZjGzC8CQcBCDKSk7FKYh7ZwZeEG3Al2qOj3Ju6nsYAURiABJ1MMvdBLwit5DUnYoCDtpqoreY+6sERZc8E02SMxygHT5Kz8pIAMK4eHMG1uzxY+wtAw6mJdA6ARf+X0OmIghNUcHkEYqRzq2ZWSAC56soqVKctrQ4IfRQB+sNSZLdXT0xucS80YAtYaaxSIX6OAOe+W8hFcWLVpmvGuLSzaxpUTMEEDGacJ74fu53Nnz8WpqbNx6cJleXhtMTo6GPdfeTC+9KWv2PrlvAjCJ0wMQMDxHkoAYcln7gsEdKeUaFdXZ0OYJqtPFVpY40Gl9QS78pQY9E8eHc/9vp6z6tjl6XLcW5c9P/Cnfkdw606CH1pQP7ov9ZvXTJPCCbTGb+5Qrge00w3j5zgMSR2q33+Gg35E9Js4+SW6Fu9sbqpv05gM/bOqPmNNCbOleIeT9agH0mPGXqf4hnEqVkyrICtwLOYd9Xs7nuaRjCePxyRD49SZCz5QaL3KwsSjGOgddTjm6qOPxejERPTJJiu2iBc3NuPuwt24KyOiVtuLQkcxVteXRddNMTY6Hh2Fo9irb8WQ+LlpuxJvvvTV+PqL34i66Jh1OuxEMDzQE3UJ9VqlEk2HLdHdywpqgSliRPhT1jFO+C1UpNCf+GSnFou33o7XXnpRMqknOvtGPY5xZnLcmw32tDcLrxteTwOuUBCF5kIsLSx7bUeH6KdDvM/EiX3CUKIL+gNDLPMmvL5Vq1Vff+nlXxBU76v0J6YQuvv6/poY8eI9JldPiRgzQRMXBJEIUj/VfTazYyMwkJxCAByqzYKT5MLB3J4lpPdxdWFWykApcIwiszNgQjb4QpCRD2vHTK6EMGhlqbveOyYg3WdQlYQQ5j6dDvMRqkJIIDipnwtFwAVT0SYUWm4DKXsHCB8EAMIhKwTXCUwn8GArUZ+8o49EcCoDz0UyIQkBwU/dlIkARchgGTIQyAyUhFtENUoCHITDZcDJjCZgRAnY8lRW8EG7SAz0Uh9Cr0NCgbYivFgJ6zMEBBcxaJ55ub76gtk/lM07bJfNwD3woUAYzMTpIzTkEJ4semZ/4elQL4v2UHwwFM9slatO1kGw8Ahhw6wYrOvc5+An4x8cMIWShVsdHZy7fRRLy3M+8xjrjx6/dN99Pnnu1ddeNZ6BHXpyvWprxjceaXdXKWbvLqgtWPBJUFMP/YBn4BCl2orQ5T6UxH1b4lwqEzpEFNuq1TOahPLwBAN9h/ygBfrJG7tRjy7o8FACF8VDKMZtVr+mfKku06jgzbRiGtYn8JP4BDZ/WrFSpxS3iAeFlxQ7fcPCynqsi6ZRxIwtEArb2FgzjRQ7GZxv8RRn7rfKY6RvKRMve1ECnX5knKlLOBvolwcv650NH7s6C94d9847b8tAmI+Zt9+M11/4bU+xflzW+Ne/9jtx4+aM8op+5TUKsmjubI6R0bNRmb0TX/y1X4nbEtor8+/E7/z21zxde2R8Mno7m+L6K1+L22+/HF/8pX8VL3zlN+OtN95y+5iZ1AQOd7fiYCd5OBw+xSc0rg/xjQydZtHQ0Y43A2wdmIgHrj0iU78aS3duRmeB7edn47VXXxGuUsgU1VpbT7O7GEMoiN4LIugDFvY1psVCkyhWh+tEV6Sd3Z0vrlWq/4N/vI/Sn5hCKPb2/SMRcRFChinpJbyCTNwQGho2CdcUCoEDmOaJp8BlF1odD7FjwfMbAYkF5EVJKpNnCBeYHUWCAGZbBxiJZzADAjvDYWJXfn5jEfMeKxARwFhvCD1gqVSqZnreJbRgYWBhIXD1LokykrUtwBv1WaicuGxV6kptThY9CoKBXd61FannCCLqguEZP2hiy109I4/x5xbpufAG4SIUCb9g2SNMUAApCQY8LAkZ6mUrCgQtOOKAeHs7YnTaSNspmsVoeEvkK5d75H2VPRYDPEcNHKZ9n+S1SLDn8RfOEmA7AYQ8ypO2+WAaXW5TQyiNj417nMBbU1iZYZkKH2K04zEC/ZdwnDwbBt/BF8+AIz+jXs85r1ZicUnC564Y+rXrsVJZc+vZ5Iy9oBBs9EWFPar0HhY+8GVFlIQ61vq+hCKzYpLApk4UIMqO/uc+SpJ3wRk0iECgPBS1pb2e4ZlKjJt+CUkyGM9AJzQDXjGAEPwmciSVYGLTNo8n0TaPNYgWZIl7AFv1Zq+QMsBBFkbAQoKH3KZjXCUcYiYn75v7wK7MgtNjEarPaxKUl+Mw78oLIMQHHsC5T5gT7ojpE9LpEi0SR+/tLvmMD9qNcF1YnBOMTdHXM6B+WJGi2RDd9MTy4kK8+erXpShb4vzVR+P0udNeK3Djxk2HJDH6NrfkFbaWRBeTcbizGfNzN+Ot11+O1199zbvjbm6txo6UR6u65PWv/268/PIL6uMXgu04apvb8carL8X+xmq07W3Hb/7y/xYvvfA78eZrr3gq7uDQsPuCvSmKwlWHlF2hCYUr77I0GB1yKbrk0dx567V459Z89A5PCBW7sbwwK0VAZGEjSt0cDMSss4Nok3xqFf7ZQqNZxihyiT7Ek8LAAsf0iWTZv1xZXP5ld8z7KP2JKITekVOnRat/E2EGwmAukokW6tQ/LCmECVPpEHBYcWx4R7gCIkdRQOBJGKaUhZgFmX5TPkwCE9h10zuELnhooQWTqTMpzxae/vikfhL3ET4IOk7+omPFUiorHQvpunUxKIpw4EXfEs/Rlsxw1JELPWZKJcrnO5eVkN5BuJDACcxpYYNw5JmEBokyEP785famulL32dWXMGWPG+4z6MaCPoSv4RQ8abok02c7lEfKQAS8rzZ5oZbqxHJEQLOTo3GtP+rB6mMnVwbW2QsHhbO1hedW9zsIQepMeEvWs2fbqE6uPSkOLLWk7ASHmMb9r3wM1LPwThhzu1N/NsYH1B4+gb9N8IIvygB33DdOjj9RplJy6hci5bu77HWj9uvdgX42e+uS18DeOxUpqk17kygC4OZ9Pkl4o3g73DtZPuMgWRnke6lPUz6e5d/QFLTLwC075OaJEF7lrvcR7qkP2LNoU/QPHaZ+RSALExI89BnrBlAywiOlNkJRXCpE/7Iwx3NMdScDK3kHCU5axX19iMyOaZQbR7qhDOSjLmidhZ2M4eC9+Uzk2k6sqY/YkBHvx2Et/fWKL8t9ZXsVwMAYH6FBYCX0hzHFdOi1zarHWdhLq7XQE6cmpmVh78bs3IzXBdH3kF9LMx59TzQdCvcHtWCb6pLKOzhkV9gtlcXOArvyOhZEe+uCbUPlsk5C9ZuuZfzo925tLV6RsnjjnesxNzvj80NgxX4WrhYivvHbvxnN6o/5hZm4dWclrl19MDpbZLxUq/HO9VdjZmE+ttUn1eqsLmYS1qNTigDFRp/gDXeCP/q6oy1aGkYSBgZTrUEzRiV0Wmht+/tzd+depwfeT+lPRCF09HR/hwjpCxBkYhzRZwtb38ryl7XEHi6c+ctvGAOEIiyx6DxbA0Gi9ywSYSB9T8yF0ElEjWDDyuN+vpgrTB4uL4dXWfkdhC1MYGGQZLLeuSdsEUDAS168D8qDkbLgNmPCHra0YBP9Tv/8jHp4n5SEXfqd3kvMiWIhIVD8W+0+ubmby1N+PBaEaf5NIv/J8oQFwZ1gZl3DkdoCoSJgUQwWLHCH2sqAMIueDnYZOE8kAP4ICYEXSjQO9S715tADuEeWAK8VgBifTdqYscS4AP0nKOxBJK8trZIeHx9zftev97PVzDuuWzAAO23hO0qH9SYACx4Yr2ElKnghkY/+yd9zok6mYuKhoXhogzK4PaziZfU3tAKeUQh850o0gWLFK6CaBkEonSyfxG/aAT6MTJWe81AOeMSQQViSj91eDQegNOrJ4xPuG8oRfgdHRuL8hYv2ZDiMBeXWXWqXUEoD14QumGXDD/qVshFSpnP6mv7SZxqsznRPH8o7RlHwLu3SPzwxeAmooRduMxMPT4mwhxeupSYpUSde5r4VPspiXcJ+U8KSadDe9kJtJA7vsTf1G+MPzP5hlfsj167Zw1pbXYm7N96JuzO3pfiG4p13bspDXVf+gqcuE66p19hFYFtlleLixQvC01bMzs4TflG/rks5LYmm2MkXY49TFuWpyjuk3nJ/nxTHRty4MxM1wYnxB52+9cYbFvIDvcW49dYbsby0EG/dmImPfPR5yfTDuP76i/Hay9+IynolXnvzG2nLis212FAbbVD09aYJLauEw2QUtaQw1GF7kht8J7IB7dEXKARwuxO7v7B4d3E94fD9k/5EFEJPX/9fkJB4xkJOiT3ymd7JQjE8AgYXoT/mVoNUhBJbTBP6AOEwnGlZ/520gEiZGVEgWDBZoDONkHAInoKfKz/Mwbv+rT8GqfJ+/VkwQEQwbCpHQholpftZOGKNwdhmRNpz1ICjoRQQ6DBiTsAHs/qz0f78PeVNddob0X2YmbIRFsCO4ENYOn4reLJFT0Io5ZAFnhDbdkDEnFkALmgTjGNvCNilWMATIShmTNEeLuDI4zK8T2f43QauDKvqsUfQgB2rmTpZ40AZwE1dCHre9ViA8oI/hBeWOcrUCk+JNtML4JiyqVTZJajTd9qGIgBWBBXwgw/KzhdwcDGwTB6EFbDLoHa50AoL9ti/yaFC3WNGDWcEeKZYo30k8E3bsoKk/D8okY93Ux0pH3jlXZRnmpCA0ZEGzFnDQeIdroxD9y0aVgn6wmNillQ7q1+FB1bANjexwy+eV1ZcaqBwe0i1xgPwNBRAQyGwOIzwEzjmUm2mB+jWisx9kzwd2sAnA+/MjuGcCxQ55XLx3F6vq4OekucBvljcyLqf1cqaB6g3pUxoB0qC3VlHR4fkabepl1NZC4sL7itOckuLMGUwdBZVd7sXevZKKbGOgnGMNyXIU1jpQPDsqw4mc6g9wmebPIpmwc/B/4MDE/YoJsbGrXhoA1OY1UDTfXPLUSwu342Z25wjonpER/TRRnU51lmYdp3tV16JeSmKHXkZGE94l/AzOyiPDZX1XkH0W/d+Z/vymlDyzUUZMGoUCoB+BCcYjuBpb+9g/hu/+42/ra/vu/QnohDau0t/U+x+GkEHUUHsZmhh0TM3hEgI+ljIKiFEYTCsOTOS8kNYCA8sAj6zleh39DwLTwQk8+npVMokvYsJVS6/WwvJKs1wkRxa0m/yQTh4KOy3A6HzPnFXOt916tPutxIwwghMc+BZvkjZGrVQ0idMkazkJPxJzq/v2SsCLtpB+/nkfe6BBNoFQ1qYS2iS2IiOxLGVh4QaZCXzDsxshaD8EKvLRJCLydL6A2ZRHUkps3d/UkgWArwjmPYFC+Wkwfw0jkGiDSz0Q4AQgvGsJKx6oQMc2ttRH1EHDM04RlICSTB5mw8uTGeVT91mYuowLsBd6lMSGxYCG7/pKeDKOAIO7lMXMKfjSFPfGmV6AZrLAplnKASXZRwhFF2Nf5N4l++ZVvjOlb+nWHzK60/dV3P8nKKSFX/kGVbQRZoRlJ7nlMv0WJcENmsfaqwUVn+sSfi0NBX1fk+sy5L2hoOmQeGLskUDhqNBfyRg0kN1gZ7pGwqCvsUQsEEjGFAYXPSDPWLhFLpDsLEwb3l5yf2jgo0X6rgHcUpuL93jBjFgzj5RTJXmDG8piGrVs5jYt4twk7fzVvnspzXIhA29A6iEHZlFOD+/pP6Q5S+4GBNrk1JEuLfIGkeRlQRXd29vXL7vanz0I897Kxb6eGO/NT77g38+nnjkkdjbQpHtBduvQyvQEWNXwEgfIj1WVla92DD2wMm+vq/Ko3g7FqUYNrbYGXbHYVTzrdpU6uqIwf6ShSQ03C5eaxYdt8ibKfR0epV0NnDgQ/ez8CwE/dL87Pz/5Afvs/QnoxB6Sv9YzGdT3FZUQ7BAkGh8iJcrh2IgdvYsSXFepj7qIfd1mRjJL0ZIV1q92mEh2+7vDPpiSZOTdxBEFvr6nYncZZiBUh4ETI5pQhCUA1MzOMqGZ9TPZ7KqExPxPoRpAlIiZJLnnlMndWG5UpaJUvUihPRFzMO4RJpGSbKg0H23R8KUqX+8lwRwGnjmAk7eS8I14RMRBFOCK9xpBmlBGWWlctNsJWDF26EM6k2CkL2U2rzLKwLNgljv2brSc2DISpn3sITZTBAGq1aqUkA7ZlrkEttO4PWpNSqC/MK7BBh1YZnyCTxcxgW0IAFAXyEw+aTPmRHmhVm0S/B4Ra3xwCAxWzc3wjCNlPGR28X4A94L36mf8CSJesmL0DIdqj4u51M9fJK4R3ovvHzmRBbe4X7ODzclr0GX7qHY+G7vjHJcPuUYxcZb9jaZ4cT5CCiHsfHp6CsPxqOPPq7rmvDdJWG2IoGZYIRvgMVKlKbpA/wCh6BR3yVBlchb/zXoPL2LciCcQuhTFzSo8oBlcnJSwnleOJKnBYAZ0EYyLuhbCEWPbKTpqy8HtfgtXOiZuk91sLMA24XUoiIPAiUxLy/Be2StrxlXjLVwPgN0wyAzW7NXpAyXV1jjQlhZdCKLf+zU5fjQh5+Pp558JGZn3/Sur/Tz5vp6XDh3Lm68/Xq8/MoLcf3mDYeO8VSZQMB21iMjHE+KAtqOmupAoaAIZxdux53Zd3RvM5aWV4KDdwhNmiaEo/5SV/T1pi3JCZcVCx3RgSHaKdlU7BB8KfxJfQy0m/5Ub1tL2/9zZuburzfQ9r5K33aF0Dc5+YC0/l9t/BTBiGhgUP3LDOx7uvhNguATQYt59BzhmxkWgob4oVUGAREEzIFH8LL9QCpLzCgBk7eX4D0SAhvLg5gfzKSsx8yMoAAmexgSODBIssKTRYayyoxNoh5e8KEdKDbVZ6/Ez5IAZjEbcGVBkttJXVzUnYUNbWVgNMV6/U/3k0LhEyUJTLSd3w4dYaZZGCdY+COujBeTrN9k+VIHlheF2iIEH6oPfFM3LrAFlv4YQG+WVUlijIMN/xxXFkOgHCiX6bjsuqpX/T7Kg7UheB7AC56JhVM5VqDbSIGNcrmPQG5tZTpusiwBLitNA6o8lEubUFrc58p0kRWi6xcuwGeqRziQUm7vbE99qipPKn7y0gYrUv3muz3BE3SSaYLfLtMwpff5zrvAiLVOe/GW1DMAYzzTT7SVcCSKiXMf7PVIaFCGk/K6fBSW4OO5XlRZGBCt8cwzT8TZs2fj+7/3s/HQA1difm7BG7YxEI1SZ/YbXg8eNpMBwCF9mL1R2kT/Aye/9c9X6uVES57QwXfRAX022N8XHMKE1wetm/fAfYbZKZWXU/rOvaRcab+3CTcKk0LnAj6mSCP08c6YBQcdQR8IWwRxFxa5lAObMuKxYrFj5R9FRzz8yFPxmU9/R2ytL8SLX/tyvPTyK4KrJdrlGXf19ntrmcrKUpy7eEn5m2N4dDwunL8v1qqrUZP1zxnmw8NjMX3qbNy8+boMyHYZBtXY1LPOoow0sTknFhaLEvDN8gTUrOnxEe/JxXgbCoZDcfQlmgsySPQKuCbRLnjJHhy4Ooq/NzMze90P32fp264Q2rtKn9XHZzNziXYa4QQhVcyQGYTPxJxYVvfuk5+EQCQhoM3UDeGRmTgJ+26PQzBLCOaCyREK5OEdrDDXqzIQ4raWdFEXMLHpHdsn5M3kYDYLJT03/Pw1wMqJ+8wcganbZTkwmEhiT56TjJPCAqkcYAJe4uMkBIwFtZ47dizLCTgRqohEdps03sCPrCIEM+8mXCUGJ9kzECwIWmayJGsdYZOt9IQrPpNATe3GY0voZRFTErS4C7wHXMy8IQ9rO7CIYGTe65YFxW/gYJsBpIAFk8pHsWIFZiUP/Gq9BQwTCYAN5cZz3k9Ci/7ECAAYlAxSRW8hnIQb0wQ4bPSZ6UA4Mf4a9QAnuOWZf7cJNgallSffIyWhLrBUJ8ITmK38G/dIGV+kDB8pwZLwST+khXf0LxmdxXRDPuLxu/tJYLCPPu/kttBOFCn1UzchL/Z7QnEwfkZce2x0JH71l/5d/Oq//zXvGivspEFrt1ten2gBwYTASusf0g6mSDTmxlMvIHGfumkDdaObuU/d/GbhHuUioNkgknvg2cYYgg64E5E4pTZkvKT+cz/yJzTTz9RtHDqv8EW/0ZcqB1ipi+0g+GQnYPgWuqSNLlxpYmwipiam4tzUeCzLmv/1f//L8dprb8XeQVOcPn3OG9kdiWfOnzvvNQJs/tjR0a26Ih699kgc7NbjnevXbdCxIp5B76PDzbh9920pA/aDou6aeKvTsHMe85FIaWSgP8ZHBgUBO/zu2TvbXqvF5tpGtHW1cxSwxyTULCcMG2QGCrG9UPzZW7dupRkT77P0bVcILR0df0GE8kRmJpAuSWOicFxTBHOSUbOVA2NjyUPwCH9bhsrH/Q65boSFOJYPgvPeOCJmCHCZ/XREXFg9EBfvJGWRttCG6fiEoXIoh9/euqFh4UOgdawWCRIYlRkEQJ+IPcGaGCJdJMpiqipWI3BjNSavIjFVEsBK5BcuHNLSdTIk46mTKBbBy30sc2ZyMN+akAr4okyENoQIPGY4QQ0h4h3ATAysUaZ+JEEkfFM+eZ1flyA3E4NfT/VtS0oaQcEW2GZa1UNIiLLAk5/rPSwuhDXbfmD90d6enhJg2LqkiRw0v0nsW/BmHLNhICvKwU0Kn0ioqxxIgy0tspWJECX0Zk+FhuoDC9Jejr5TJ+Vloe426jft4R74I+U2kmg330/moz3A57ivUr6f83EBTy6DlO6n+inTA926n5VuTnxH2NIJwIcDQYiDzLl8aAAYSLm85ZWVWK5U4tadO171/fobr8dXvvKVWEYZSPBBYw8/fM20wfYraRow5zUnz4DEp+mnYX0T30exO7QhnIIfLudu1At/DHGI09pa1OoyAAQb+Mt/mY4t1JUf+vBn4317QJaOuq97eGmZv+lD8uR+yinjwc9ULltts6MuW6azFoYV9g888EBcuXQhZm/fiBde/JrHJ5ZX2ZlUCkhmPWsmNjfWYmH2hrzWZSloBqv348b1t+ON178hz+quTyRkyxnwxIZ4hJLYagW6ZTySbVrYUsN7FYkUOts7Y3R4UEpCGFI7CBuvrUoRQHsyhvbahF/RMnTAMaxsKMlCRmSFpMP1L/7Gb/29RhPfd+nbrhDail3/mYhznM6n40kIN5ieWKbJQxYtFjs/ED4IZx9IIwJmsAbBR5gAYUs5CE2EJwIcmcFgGOGju2ybKyuDeeC8A7FRHrM+IHAI0p2m74V2Vjk3FpjpglexzjnzAIuO+lm1y/sIIEJCHpSjDSoXxkSgp/JTqAT4aBv3sBDxBFBAebCTy5vRiVGAD6HKLJyc1DRbV2ZB1UEMHqvD8UmVTXnAgRBDEKWpnHpRcLBk/1C/M46oC2FuYadMZlKYWZ+03woE6hccnG2LwoWBqYNP3nFMX/cRLsxCQXizqyzPGcAknk9drIGgXMI0+rBwog/oCxXvGWXUyfYIwE7IgBkmqQ433bAhoKiLxAyd/nKfFxXyDuXa6tYz2kh9FO7+03d+gj/jWPmtyPXJxT1S/gRm4OEiX4rJg0ZoJuVJ5ae8qfx713vvI1jAmxsgCCkX5QbuoDlgsEIQzmkfz12GPrMCAraspNK9RD8oBY6R5TwF+nJ8fDomJ6eCw4HYTmVsfEL4XLMgT7ONksJL7UqKjvqh9cnpqdjaqcX9D9xvb5mN/LwoTWKMCQDj4+M+xIhJAh4ncEq8R9vUWn8i+BH49IOVhO77Hr915WfQiXEuHPHJdRJ/+TIOqaJRJfjhHrRek1Ijxv/yKy/FzTt3pQJkHLGWo6NLz6AjeRm1TQn5BVntnOS3KLnBvmUscLtjWmOa7Lba6QkhgtaKVbTquoWvtP5kM3pLfXH61Dl5JaNR9BYW8rQEB4p1Z0u0vL0nT1iGpDxjjrQFXnYbho8TP8I38f+7c2f2f04tef+lb69COHWqo3l7hxXKoqlEpDBcEkSJQRgMZqsJRuh75LZirRJ7hSASMYkA9Z4VgC32FKujIxG0EA+xRrQ+DMRGbTCUCVnPzJziP5Gj34XpHX9XZ560WBjXIG5pRhZc3T3FKCIoxaB4DBy+QVkQW7m/N8Ynx3U/EQwKgIT1QXiD8j3eIPizUMoMmmaCJIZA4eV4OF5Inl2UrT3awwplysrKDCHiS2WgnIDegrJRFx6E76uc/A4X3ymTBHy2zBvSGEUIQzPdjq2pnasBH0LAq5zF5Czn54wCQj79wgEH9rMpGu30uI/KQUlRF3FzlD7lkKgPBQGDAg/vgIu8FiOVgTATPIYrKSTmmtO/KNCcL/XZu5UBib7jfcr3fT03rnQzvZPwzpXqS3jhk/dyynmBIX1P9ZEnP4KOc7m0GU4yrekZYwAYK/QHITTgoAjqSu1GsaUK+T8ZDFj7yUihzIwjEruo4rXh+Y2NDdvqL7R3xfd+7+fi/Plz8fb1G/YWBM3xe/ldEuWBS/aRYlsKxrZu37wdK8ur9swQruBpcnoillaWvesnCXhoJ/wHTab2JfyRoJmMH3sO/q16xZup/oQsaCjD5PsNJOZySNzyu34nKTXGSliF3tXbI3paE502my87JcwZN2HGEJa9B8dRS4dNsvJ35BEsmVZZiMkOrqXefueH1rpK3fYKoE1CnzV5JISZCecNDY7GfRcvRLs8gHptHWIzvJzh3nooZS36bBMOmzrkVTATSkYSPYh3QD/DG2LXfzZze/bLtOn9mL6tCqH16OhhIewv8z0zDxyAIPKGY7IYscSxrnM8HcZAEMJE2RpHwKMwvHGd8liMqSgYg9WEMAwdh9uLcLY13wgrwIS8byWgZGErQZQFtZMKbeW4R3U0A8po/SxIYFDCHwP9uoYHYnBkKC7cd8HCcnOjHrsiKoAx4YgosjDit0m78d1Wn37j8UA8FtAoJ90HDt7DSie/B+BULtYe8JCXC8GPAsFZzqyEdQ6ctsgOKEeeln5b6DTaz+fJxE6i1A1DswYExge/eC6OhSsPoTtwYIVFGWK4zq42CZMeD/6xBxTPbcXVtrznPu3kHAOHfARPbpeFCvDB8MCPAtMfbfA4hconpR1G84WAJazHbqjMnEJYJHzSNpJxTEalLFwQisatvrscfWYF6z7QZ36HT8qgvFzmH5SSsklKIYmtJLQoiYvwkENaqtmeppQm9MsMHjwI1XBcH58MvKolovOjODV9SjgDX8IVf8qD0CLl/ChPFo9xQD34PHf2YoyODEa1sqhnhTh9+nQMikZpNxatjSYBRj+6fYJBKkzldsbC3HzM3JmxIsLIymMsHKHJymdi6njJjI0MDvWpr5nSy2SDhCf+jE/RXqZJ2s4nlSaDJPGBL/DAPV36T9+TEoYmUvtS395L0C+eiYwhKSwO1+kfYHxvWHKjxzQD7ztcqToZ89A38c0hK4TVfsJIG4IPDwyP/8grnx+4er8HzRcW5234QPcsqmQbcPDGGOA4Cndr3dNP2Z0XGmTNThtbpUouNRfbY19fkUXgb3V1w2d+sEtskjkt/+Xc3bnbqR3vv/RtVQjtXaXPyTL8NMQDJ2E1lUR0hHgYjOTKAhFCQ/Cg7QklmbYgJBGOxV9TIi46ih0HEYpYTcxCsIV21GSLlVkduG9ZGFE3YSAUBYKBxH0SdfKc+1hOzH8mvMGsJYQ7g1zUj9WNYOKwETwaVpfevTvvASZRJ/SrJEvBRAojJG/IXoIuHqP0CH/QNgQWzxGcDjXwtmCBqWhz3tAvW2UZDnsXYnLwkBgJazoJoDTwTbskAHSPdmVhcjLxGxhSuE5YVF7CVrQPmAghkEe8ZIZhiwIUbd9AWQqcjcw6xAQVMQ0L/lCsKkv4YCAeyxK4aVdStqnPnGD6xvcEm+DVb2a6IA6SQE2COyE0DZiDP/qCUBzvW7gKJyTeAUYu6ksred+tKPhuIdZ4h/JTHQkX+ZN8XKScJ+cj8dW/9c/v6Tu4S5MAEl3legnxJc8ApYHAlOBnGm0DB6ndKT9TfienpiXMB+Ls2Qs+7B1lgeFAn0MfqQ0JHuLjh4d78cqrL8Sv//qviZZ2RPNYzYVY21j1WBoLuNiBFkGL4ndYU30MDgibrG+sxcT4SHCw0cZ6zX2GgcbWFeARAct6FvJysBG06fIEM7vB2qCSwgGm5M2JDgWzIPR32gcqG2hyYvV4MgzSJ4ZLxjl0m5XCcX7K1tXcKkXYW9QdFjdytviejJf2YG8xdjFGoCMfNtfrMTo8GZPjE56NxRRS2sLYAUpwfGzMx+zeui1vSkoPLxeeRIFQ/9kzZyUnCjJu1jx2QCgauYIsYP2BMkW9uh6t8jA6ujtjfW0t5uYX5PGKVwUTtKv+3l/trv7s2q21ZOG8D9O3VSH09A38rBTCVb7Tz55uqk5Gk5q5RDEchILLhiAiD9s0wEjpHd3Rd/aP92liWD7qZAQqyiN5EKk8GNODsraokzIgTIHCgRF5JzM4jMF3LoQuxEFssEvuKEdBsiqRzdfY6iAJSU6oqntgieMzIUQO1NjZ2jI8uVzHxZX4beYzYyRCzwmBBqGmZ1lhdfo34wve8kEE5ji98nowWfkZI4BIwY2ZB26TwGXgu60lHR7ETpl6CgCG24LrPSlNIUwWKuMox8KSJuhCQIEzhC3hO5R4p6wiVpF6AE9trskzqrGduPDeL0FGnZSxJUVGSIh67alQk75nHFAuv31Pusv1ChyERAI79UmGm0/WVTBBwO/pXhZCvKusrifjkzGNJHTu4dxejvOmcnmW+yfXl4QSi/zSRnemHWBrpJPwOIlrgIZ3aZOFPsJL77gOwZDzul76rFGvaVoduc+GfvpK3qoUbLeMjQ8992w8/NCDDnmwNxBbhnsdjN6lPOCCNpiZhDHFXkMYHyzs6pMwZ9uOo4OW+M7v/IRw0SyjZUbvJg+M9zG2WIMBTTE7B++Saaz0Izxw6tS0Tw5jp1LqpE3QPpMHDH+LFFiXLGbTjZBgfpbgVB9A+zY0lM+GXaNO8iW8JFzQiakn9d1XwitXVgy0yVnlZXR24pX22thIR7HuxOjouATypg9pmp6YtmKry0C5cP7+uHTfpRgol82XTHBA+KuLzE+sWAdWQnquW+1m5hz9Dq+DmwMp2Da1a726ahyzy++mlMoBvL13GB39vbHmAWimtDNO4gYlxdTc8tJrv/X6P3Gj3qfp26oQRian/jMRwTCEzAWR4OIdbxyHIBABYQWh+bGkiPPl2LoZSZZVehfkI0BTB0A0MKOf6V0sCgjOm7ohIPQHUXEhMJIb25hdhLegd5ntgtKA+Lu6i14kw0lpbJuM1QwcWH94ImwrwLa/66uynupp3rSZW4l8tMFWN7eotEHkidCTQgIOrDHuEcJiWT/KwPFmKbE0gHwvdox1TPsoEitIr9n64n0zF0INxlSlEDIzIowb3icziXx8NP53WboHzE1wilIW1NQLfsjlcQbK1x9MzZGJ1cpa1Gu73oist1zye8RzcePZHRWLFsWeBXROfOdyW9THXLQDxgQ88IvgSUIoCeL0uh6KBijXZXBHL5CHvOAcvPIMJQEN0PbjupU358/lZtySh3sZLj4JD5KAPz9DoeiH7wNOSul3LhcvDWGWvicFwbvgkgQdCyrDg0HEfc9Ia8CAl9shK7Zc7oobN95yOGd+bl4CLHlctIvQHnt+oUDwgq/e/4DXDVx/+0aUB4bjh3/4R+Pq1asyWtYkFM+p1v343RdedP0k8IDnlhUTK4TBRbrUfv1dPH9RhtC8n4FBFAc0iYfBosP2jra0a6vorbPYLbJrMq8R0mMLE/BGO5tlnKFkgJW63N/wuhL1HCvHExf4Opn4ySt9A4Oefs26FxQpBtnd2VmHtIAbmWAv5aglnvvo98S1a4/4gH4Vah7G28ZoqG0zVbottnfZfXcrmgRDJ7Px5BljbIJr6Kyrk3PU2V2XqEGb1zJxDsLeJhsiyhvs6VT/MfMR44OV+I3wtrxC8cC/Wlxc+v82mvC+TN82hXDlypXuncOjf5gPEoH4EfYpzui+dRwPIsoCBCXBjBeeYykzmMuUyUwwIh3HBQlv4KKiCPbVmQhOvWJig8AhEggyC2Husec85WB1s6sqoSEGoHEpYTjOcUUwKZsP08dSpKMpg1gqv5OiajYD4IXgTjPTAyFgJdQgareRq5G4bzeawpWAA1eVQWyIlvdpE3DSJgSIFYA+9b+/80dyO8EFbUEgqRxbxVjktq7S85S58a5+8n4SWAgxeSlY1mobuDPjq00ZPhLCkf4gMUbAEZp1uccAAINyKD9wU2aqL02hTB4OU3YJpZwgrwY+yE8hPEKXcZvX+SQ/F21jPAFvEalA+blJTo2X6JuT72Q88508GUf+fSJl/JEoA4VAW4Gf334Ovski2sBooDwS5afE70boq3FhUXvBmBpGGe4fXSmen+FKYziE4ZjNM8q6F9FiR0cxHrr2cLz49ZfinXdu2SIGj7xD2OJI73mLd+GOYvDW5hYWYkN9c1nK4drDD8by0pzefSfefOuteO21V2O1ygmDaYYRs4rwsIEffHkxneiN7xmPZ0+f8kAth+G4TcILcKMQaBvWOVtci1rNR6x34byLFIIUDiVgCaMxuQBlkLbOSAcsiW10L4WCaZNpW5+5H3JKOJICUf+XygPx7EeejyeefCzuztxKykjvjY6MxvTURLDfGWtdmCbLttqsZH7owSsxMTYcK5VVj6t89be/4rEA8LWzV/dgMAyxIyXsM1RUJu3HqMHTaBcNbFTXU4hN31EWh2wCKe+ghZlFnWmLFuDwwVv1bf1O40WSV/+dlOnXGk15X6Zvm0JoK5c/LEb4c8kqTPOiGSiDndDsWCtYoRaCDYL0GarHz1MMn3u4sxC1nQNxBhqacpOy4Y0kNOgkCkCIkmwt6soWIM8Rngh2M7/qQEAy+4JBbeKvLNApdnWbqIF5eno6RsZGo6sHBt5pWA7J8gNmLtpArVY8uhDCYgfngb6p0/f0zBanbtrDQDjrOvYSZI1RB0rQ7/p/PtUil5PamZkIwU58VLwq4an3gKPxLOM9503v6bEyIxTsMQlG1nOQA8HltghWauQ7woTBO09fldKgfPDGHlC0hf1dGEwDJwywwSAoGArEumJWDPilbgtHlZlhahYK29rkJcnDYGdPQWA4SOTNCp0+d+IdXe7tBg5oYxa6JH6/N+Vn+R1+0za3A4aHhvQe/U+b+O5+VH7qdGOoV/dy4nnOQ5n5E+D4zjNgz3lQCCS+UzfC0P2s3w899FBcvHAx3nrzTfPHq6++4bwIYGBDcOM9QxsIXr3knTjZBmJLlit4YjC4p6s9Xn/11bh566Y3hZu5e9flcwEbsOS2wUvQOrDAZ/ABHguH3ED3PgjqII0luU4lhLpX5KrP4duJ8QnnX1efowzgLWiJkEyuDxywpxbGwa7ok7UlKBH4mfymFSVBeQwn9MlOpdy97+KleOCBK3Hnzs1gpTE0xk6sZSmKiclTwe6mHJ7f2dkqBdsZd27ejnfeviWenYye7vb4N//mX/t8B7qQtuLtsHgVflueX7DB2VPqdugUL4JwaptgYMEZ9dtQFYxHMkza5AEctrd6lbIA9ZhK2jSRSSDwCIrl6G+vra3Nu1Hv0/RtUwg9A0OfE+F9AsuazsihGQiGRSh0UpsIBYKGyYlXt6ujsrDmd28fB7MgLJnziwCQQFVeyqGzzHQIMN3MBI9wtMcAM6iz7J3oPqKE38CCoAIG3HGIgVlEWL0oABjFU1z13fPnZa0QX1wQATHYRp1OKh+iASbPesDaEAMLID1KbSIkQluAjRsmet236BNTIUgRzj6ER+UwToGSs7I4cZF4N6fGLTEaoTc8C+FCQsOV/D7vkvhunOgCOurESmW3SZQR8DSLWdN79FUK83HZ+6FdunhvaHjI8VY8PisNewRtxg14ZQ570itptgztZLYUKeOPM3NRBuxZRdslql1vAlkGRAsTB+71pf5rwJaujA/y8Nvf9Qm8x88a93M6eR/FwG/ghyawgulDaMX9RT4Rk1oNVg0373HlcniPxG/fF37AW1ZtCJmkSHgn0WnCzT2FsrS0JEXKmRPzcf2t66qH8a/ktZAHGsyKC0DAR/KydZmem70h3m0JzBdffDGWlzn6Ma34zbimHveh3qUQBDrwcs9euJ5DC8NDw1baTDO24aL68YDBjWEXvzIpBF5mQ8HpqclYWV6O1UrFcKYxBGg89YMKEZIQ8KpbVIey6SoRhk20v7Vecx541F5YA4+EnPA8rj54VfywFb/zta96LyemiEJfrBmYkZLY29tWWfKgSp3yairx5ptvxIw8iY11VnTvecfUru6SvP8e4wRZcvbMGQ+k00NeiCdvgMTMJGi0XeWNDQ/bo2Cbje7OrmgVjAWxV3N3IVqYcioc1bZYZc357Omccym47du37/y8ikrE8z5N3z6F0D/4C6KCSwhsLBzmkkMwEDcEBk1DsMTOWXjTI0Lr7i05jMMgEoKZw/HZgoE4uefCixgQfBAxDJIZEyIiwUBYVnTYsSARnR1b5SK6vAoagV+SImAqGx4CebnHJydmwaQIegj3nbduxNzsvBk+MaUs3iZ5B4KLurGQkoUgBlQe/rhPW7kQAF4trHsIIp7Bz+Q3DtSmXbUpWYEotXuCjysnYOM3ZfhqSdtOsBnZEXUr5Xd+r7BKwoBxAxQAVlrOk6aJNraRlrIkP/ijv45kEQKTCnJe1ogwOQD8o1B5D/yWxHjGu/Jxf+8gLZIDPnt0ykdbERQoA/IitAoF6sPLSu12efpjd1UULEIrt5nk74328J0L2MASxgd9aGGklHFNAg9clH/y4jnCjO/UB935ffLrPSxZ+pkKwAf5qIOLcSjantuFAmHw3/Xot3Gu37THsFIIsHJPv8kHrqrVqmGkbMrh4hkpDV6m6dG5LZRjpaCEweIYOFMvBSvTJD3DCaNEZYADyuV3junnerlvmmyUdfrMWZ90xqFIeDUI5bGxcb3TbH6AZpl1xjMOyd/a3pC3smaBmE7rk2GB4lNX9cqK56Sygqz33r50eE5bR0t09MhDEgJoA/BwQBCYBk48AwbMH3vkMXkAEzE8PCiPvTu2JXyLnX3x5BNPCVcVj2ftiwe7u3uj3Fs2vtpaOzxTaGi4P5YX5+LlV1+OsgQ+252zWG2bDfvUbsYiGFdA0TGGAO+xqWW3PIzBgT7x6V5UKyuCC6UmuNScNjW8Re/W9aOnr8/8g+FW26x7XBFeEZ9/Wd7yPzMi38fp26YQOnvL/81h01EJ4oMIEYzMrMiJToQgGCgbVMelQ3JKFh7btRSrdrxW7/K+ha7cRQZ08TJOCggSxM1XfudnTjCpfnPfsVAJKAh8QHX29Q+IMBBIydJH0WCJMKiGcCEeu7qyGhu4xXqOBWElcJjgSW1LAgFhkgQAjCyYcVWUrB5QEr6fhBQJIgJm3kXJHcjS8HgJZeq5m9Vo23sTZRAuapUng1XPWIwKo9rfkzJ+rMz0NVm93GfRl7wkWcX0BauyS2w/oUzAhMD3eIaekWBgyqL9ql31SZE0QggIIfrX+JECRfhQNmMsTNXFVWf2EeWiCJgBAzgoW347tq1nPgebZ3rIIDNhFUNvPCdBlukpfx63r/E7f084aihf/QbXJOfQvSQkk8dIHgYP+Y5Qoy/BiTJYWGJRgzP2BhoY7I/BwSE/szGjP96hLsOgjLlsLmo0LMI3n7yXaeO98Np44Lnuc3GPsnO+fJ8yUURc8AjKFKXBs+ThUC/t5RlwZLpMiXwZPr5bAQlmFmVVpJzuzt71IDFt21irerUwvLojwVyTscTFepNajWvLRTPQTBtZC+NzsIVDZp0xGF0WzniflfTA4lCn+EtfLJDVEOOMtozIOn/22Wflga7HrVs3RF+7EtSj8cD9Vzy2Nz+3rLa0WjENSWEwVZTN5yRhbPGfOX0mKstSAKKdQlu38g04XNUpw3KrMUWdi7anqbWJBhjTg9YFkumYE+Kq8h7YJrtTBgu43AoZiGobdIv3sL2NN4fyB49HvyiF8G8Tht+/6duiELovXhyUHfBfEOqBEIg/wkgQPFYogrngWQudcUodWFJHmxlhCHUQ01CxUuqbzOxhlF+aeLNmRWEmzIyhTqV8D45izatT08yVxPAmdBErQgaLGAZC6CZldOQtplEQCCq8Aiw19lKBYDl2cbW6KuKqmLfwPCAkkb3bmKxqGFkMJcvGqxRhRJULy2YBYEtWzMIfKcNt9x3BYTn1bmZ1atyyNcmn/hBOjaeCO009JCNTdz2dVA+P339PwqpplWWuml0W7yGEiSEzuE0oACYlFIT1iDJwmIFylSgXXKV+OkE2aiMhOAQXygHriz4jz8BAv0NSWUAiUHO4gvaxsAnGZaUnwHcIDlz7LDRYMKXMx94FeOO+X/f3JIQNo25mWLNwJSWBaSQf4y7nt4WvT4RphhFFCH1kPPKp7rMQHxkdjQevPmT8ZDy5X1Rf7mv6KMOR0j1v7WSZ1McnF+/y6YkMepcr38/5353Se+BSmZ0fOnSZ+kwe+D2lx/f3luCkZ+AHXNG3o2OjIvWjmJFCAM+DA8OxsrQYPTLU6BPW3xztpdldrBFobW2XQN+Xld4X/bKcMfh2D3bsCWCo1GtSIMzOq21aUXkMUcbU3i7e2IFDLskAEqwqn5XIh0d7UkgzMTs3bwNtanJKwrw5Fpdvx8svv6J62+PaI1eis3QQt2/fiGXxJwPD6/IcZm7f8f5md2fuxL6E9fjIZNRljFTXls0rTBW3glXTCcvBfHh9GDTMNuLAf05HYxKJzwcXz3TI8ylK2TQVRCtFDEpJNv1tyTDdqm2LLhve5FHTP5H8eCkh9v2bvi0KYWB4+BPSuD8EMWYiJVRDp8B83O+Qi8YiLzqChR0sLYdxUAa4vwh/FAHWyJasEb4zHx/Bn4hczCACxZKkg3TDMwPy7AnXo0+InXEJjijsteJhumchOtoImYiJJXFxh6mTOOqoXGSICqt7WwSdppi2CH4ROUKeehsMCqPhreByMl3UIRaYxvA1LEt+Cw57BA1FhJAnT05Z0PPO75fee59XmxpMnBbyoagSDnLek58wAUICPLk/yC24UkinxZ4ZfQMeaAshB++RD7GfSMAMrBY4QoOtaLURJQ2+CRMBBoIMjwphzyAgv624Va7bqT+UB8oo4cddKQEhRaQvDHoyswYFjvBh+w7qTsoIi5k9pNIMKNrz3nbT5+S1QGxcII1nJ/FOPeRxPt13P+kiX77IzaenIatOzhxe08VKcryg/C4p1XevfN6jtTzP5QEXv8lLyp8klF7Om5UB6eR7OfE9KxI8XD4pi3vQNZ+uh/Ia75CH5LCprlwXia3L+8p95o07t2/r/dZ49rkPxye/65MxNDAQC3N3g40WMdqmz0yK/lg53evyGWym47fkbTY1iycP9zx4i9Dv6k6bTtbEX4Rg9U/wScCqT1tbOagpHYTFYHNT06HDxowTMA2UxWXr66sqqzPKpbIU8FY0taB01uP2nZtR22JBWHsUWgoyGHe8II0xGRT1lq5X33xdyu2OjE8s/u0odhQ9fZzdexl7k4ViYwZ66iqyn9dBnD87bdpicgltQkAW8WS7CtEp2OgtZoAxDoGHAIHYA4umv7HKis33efq2KISu/v4fbWlu+TAEZyJuUCSavC4LEIsPwY0LSIwUhDJW4G0MJCSwMNkSAgHC1EMElznTwiMRuNjARM9JYRzyDbP6UHMRHx4DRNdb7onJicmYPD0d48yKkJcyNjEeY2NjfpcpdsxnJoY8Kuuvr9xvtxEldFfWBkf9OUQighXVWACj3KyUAEj3khWdBA4CPxEIwKZPmDQrg8ZNf2RBkBg6XX+YZJyq7czM4ZUDPBUJb/DBn+vW5fIaZXIPxYXgBj7aLtGFJvI0XyxTvB+W8AMnCgaYhWwrr5woH7xmCxRlzCAiDA3TgxfyUD6JhVJeSY7wl2DHmrIiV5nM26aOhKvGpfoYeMS9pw3eVEyMjeClPsp1nyPQBDunsIH7jDueoQz4neC5J6wpj/s5L5+0A7hoM7nyMxLvIezUHCtLD7ZKwZk29Wll0Cib95yffm70a0r38J/r5jJNvCvf759+DzxuD/ezIuB54jEukpW0EnmTh8wz1aW8CHvewfDpLvUoj54Bh17FgxwbHYtRKYWh7lL0lQZiaGQ8vvdzn40H778v3njtlXj7xttR6OKsi8SreBH0PcqRfYe8jobwSTMzzAj/tUZ5dEgeBltiSHgLH/Bve6FTfdwZn/u+z8d9F87Frbu3o0e8mmconT51WjAxJVYCqrMl6kc7cai+RUbA222FLglkwpCcp9whOKAbNUJtZVYcBiYhH85ZZsyL/Y5QmqpawnxTnnBbDA8Nud+RRay6Rtn0lbvirJQd/L9eZTfUpuhu74xWZE6nDAJ5sDZ+1E6pY9Mf0QFVW33rrbf/hhH/Pk/fFoXQ0Vv+P0kwX2TWRkpHJjiUAINAzFRBCDGw4z1doEl19Orysjp6Xd+lGEC6OuuYcRoET+IrhA6TYvUzewBrfLvG3G1i4iIaCe8HrlyMCxfOmyC7Ojq96IRQEHxErBNLhFASMWHc2bffetuLgrxN7k7dlgJTQ7F2j2dHCRwsMOpDACIcfF6BiMaxW+DSMwgb0X2swKi0kYCd3/neyWekzNyk977nS98LbnOLlCbTFxs4aiS/03gvC5/jMnUbYUq7WI/BnjtpDyMs3jQoTtzU6zYaAo1EmViVzATzanBwoXIQzgzcMRjLbCwUJGV5xo7qBQzgc7iNulUvX/iOQMV7QagAE94Xgpx3ES6A7JPzyKxEG9welZet8+OkPMf40XVPGKZ22wtrlMMnAolnmUbpLT/WBYYZVOzoKtpSRCFAi+x2S5iNDnCpqbiEX+7Q/0r3+uxendTF9+NQVgP2ewpXX07kPQl79g7S75QnlwvNWRHrNxd5KZt6+MQLYhse4PPsOf2GrslnjxulrD/65dy5c/H4pfvi+UceijMTU3HxoUfj4Scei+G+7vjKl74Yr735lgQ/C+mY/sk+PlXzBnwMHxEyQmBz1gXeHXiD79fYZkLGFYsYwTvjSQweb9fWY3NzOWo7tSiKfuApvBSahhHR0VmUx9ClMuuirXoMDU/EK9943eFjWuRxiq266AOhzCps8SyzgArCF0fZwqzyOsTtameiS+wRohKEhaAJjE7oubu7GOfOTsXwQJ8MwaoNLjavaxYOD3dUfrvwpXfBGwYLPYH3myIUh19cXlr9H+iP93v6tiiE7v6+/1ZCscO7PgqxEAFLuyHSra2aB5vS3jlJUG2IsFaXlmNdn4SGpHZhJQtTZfCVmSMnD8xB6BIOOxLedZV7sKvO0TsIi96e7njw8n0ignq8/sabwQI0CIm4JIIvKadeKxNi6AwkAiveApZIlwTBQP+QZ93gKhPKstUpQePQh4iXetjh9EC/uZ8HhFNoSd8A3aSj9B74c8qMTPsyk59M+dnJ9qNEO+WSizZlnaUBeMonb1ZGuaj0nfvpWRoSJoSTphpSLjj3Ahz6A0GqT8rkvZMJL4xBQsoC94zZUCZWPIocvIIj8EKi7ZTBJ+Bz0a888X0rMsYVIMPUziTgEGiMB4lxpbQYXLayoi3KibXJb/rASfezoEURWNhSmRL5T7YCeBGS1J+VFn3Foe2GSW2jney8m9ZHpMT2KfRxTu4PFZzakdrncZwTiWckYIO2qJv6uM9no4h0mWZ0STDzPL+bP1P/3+tfBFMS/ii+FCrKFzjgGd/pD0rguw2xhpVNf3vmm+5TMn10Rpb501cfjKnB3njn9q2YuvJglDpb49/9q1+MX/6lfxcra5uqC684rQ6mnoH+gZicmjI9JSXMbKKCLXfWEDFRAP5gaqynn0pAI4DxLAnn1HbXo8vHVErhin9ZKc34ITH80clxH1i1X9+LlcVV8eBu3L51W2V2W1gj8gn17u0cRL22p7Z1WSG0FwviadFPe3MUSwV5CYKVGUyql631iRJAQ8wM5B7TUsfGh2NqYlS4SoZEt7wk+uLACqclCvKo2oQ7vHGeo4jWqmx1weSIlv/X4uLyr9JP7/f0LVcIk1eunJcr/teZOpoJFMGDJsXyZuZJsvAkyOVqEidcXVqRQElLxyFMJ7meOSWGS79RBJTJnGimUCIY8Ao8RRHloM+SrI0rsnRGh4ejsrYRd+eXRJC1WK2spllEslZYULWuC2GIhcxpZB2yoHolCMq9JVmGIgAYyApNxC33F6EBERH7FgSqF6Ji+l4OlyQ5BMO67TAz/3TpVaBP7eM7eRpC4PdLJ4XCexMuOQfa4AkxmC0t2BCqCVdOjffzRf084Tn4R5iipPNqcTXAVrD7oFHGu/CuMhAmCXYRDp6dHnl6sAQswhWrzrOSeM9KXVlVMUo6FUP7k1XLDc9I0h+CpAGd/8Ad1qIgd/2sKgXmVHnDugYGNKISbeEdtw2B67v3Um4D+QkTkRclRrv5nqpWvaKpAp6k2oTwxOMhz75ozApJ+cADdXAxKE0fu3j9l+u9h7PUt7xD4p0kNNPzXG/uI+dXVgQRM1m4B8z5uT07fZKSgmGGkOAyzhIuqCOXz6dXO+u717boNmE7xnaoG0WFpw5N8/DU+ER86JFr0S1lPHt3Jl5969V469WvxS/+4v8cN+ZlrO2hvF2066NLct+ePnsuxkfHvJZhV7hCUBOCXK9WY2lx0d4VSoRFjZ1dnZ5GftB8ICFbiJ7+cpTKPVEXvpub2mJoYNgyg+MtuztLcW76ghTBnXj99bfi4nnx9Sh1SEkwPXRvV/1V8mZzUBf46u6VsTfYob5skUzYiYKUA4PARwj2dvXrJrKGY3qbbCDSv/3lsozILqFBnklbeywsLMetm3eidV+elZTMlnicbS/AJeEyzorelSJKnmrTP1heXn49Yeb9nb7lCqE8NPS8XMUvwEgQJATMd0IA8J5dOhF7vbZlq3KzKssdoSwkwwhmbE/lusc4MNE9pkh5kgV+JBeWUM6u3UMsHxazPXzt4ZgYG/G7M/OLsbaRzilA4DGdDoagfiyRDV1VKQq2BF5eWvLMCI9bqE6WsfeK2IYHBmNsZFgW1LSuUzE1OWGlA3x4CyghH56jOk7GlbmwdBEu5OUCbgQYis2CLLcZDuXfiff13/F7J5O3Adc7u3vbFiB4O8TeIVQX4gvS5X+Voa+H/GzARKgNK5hcKDdVkARJQ5jY0k3/UtJvwkUsPuMRoQe3Vfm5mHGDQoA5TsKLsnM7+EkZ1A9cEiLuQ8GRxhFQMAyGpsHgbO3DtIQm7rWfspOF/a6k39AIsOQn5OHK8HCRh/KhNcazUj5A03N9FqTwmOnEPea6JxrWc5VLGyg7l5XhdB08/wMSQpA8GVcZJhK4gM6OYdVfUnzJoj+Z+E2d4J2kXtR/KWyZ4aH8XDaf0GIuhdsobEKfeVsRtoFhJ2A2dmQa5dToaDx2+VLsydt+45134ksvvBC/89I3olo/iI1t4u3wBJMy2kU3aYymJiOPbVA4v/jJxx4XP9QlqJcswLck4An/HuzyLmtOZI0PlOJIgriprTkGhweDbR9a2lq83oBB6nIvq6WlNKSYZ2dn9aw1+vsGY0PeCbOSemS5YyAIITE0OCBjTZ7E2HS0q4xqdSVa5A0MDJWkCLaiKmOwuTVtQXF40BK93ZTd5nMfODsZo4bwUadgGBrojzYhCbnQ2twaq9WNqK5Uo1mCv1U4UsNTyFS8h0GTwkXJWJDX9PNLS0ubDVS/r9O3XCEUSqW/JMZ7CoLkAmEgEEZOxArZw5xCpK0V9iuSIBNDYBU5mbkTg/MKzJISCgZlkMiccQAEGq4pU1fHpybjkWuPxEBfnwQ0M1x2YnZ+wQNNTTZnGowipvJ0MaWkXCiPgUimwuEKVj3dlOM42Vcd4YF1BeGgCPrk/TDNbnhwMKYnp+PSxfvinCwkBrftDqttaRBVbW+AfmwZqi2ZuT1zSZ8kmJe/nLLg8Dtc3NN7KBKm67a0Uk46qhJhmvZlIU4vZiNfo17EDAoJy4zZVnkVNnWlWT9JaWcPw4rZ35Qy2pUynOzDA8OyrQhtJB5MvbQPQZ/6OMF/8qLNfLottAsBiTCUJAZ++oBHymXc2AIlK4oHpaG/XMYJsJySwE71koeU4SDxTv6dBpIbEwFcpkrTO97ZVXihHQySGjd6J9UFIHyk9vEmMPKdy+06kQxj4wIevwOM74E8wZDyOwmWDH9WHvn7u++zCSRTunk3wZDoK4W/9IUHxqu/NxI4xEMviB64T9MZo6EPSsWuuHj6VFw+e0p93BTX787H63dmY4HtSKCIIylRFpeikKhfBgXjK9A49EbqVtlr61V71G+++Za8j07jlEWp7r82VhV3y2Jvl2CVd+IB3x3DUe7tiZu32J31SEqqM1aWZcixOFT1jg2PRru84hs3bwr2jrj//stx/vSZmJiYjNGJ0/GJ7/h4IDnWpDS6yx1SbpuqExy0q6xutbEYA+WRuHThvpicHBb97pmve3sH4qFHH4lyX7e9k9XFZY+NtUmJEC5kXKEZz0bwcigO42MYPSnkti+690SNmZdffu0/NwI+AKlBid+6NP3AA78hInkuWVdyt9rbg73yCemwEykDXDA/1gmbSNXUMbA4FitC6VDWOQLYAkbJwkKXmY8bELreRXA0F1qiUwTWJ5ezWwTFeardYmxW17aJOXBd33jrHVkLqkGMdI9xEpPAcAi3FAtP890z85mZqEMWngwaGQjpqEy2a2DmAou4aBeWOZYtQpf3cWXTgdvs7bNut9ZnuIq4CZlRP/UiUGAWvlMn9/3sHv86ITK65U4jAHDBIcgWfVdLon+wbGZaXaoeW9KUmxmUhEXTItzCaAzwITCYhQEjIyKAgdAHoS8vUlP54JYktDnpFZcJaOCF2D5HevLb/aLLguqEQiDRtnydTEmoJYsYvNPvCDnuMBe9WbjWE8FInDspDbwwBD99k4pL5eb6SVlo8vtkne/9Dm3m78ZJwxAhV7b6Tia/36jDbW2UT30JnjwmkGDhd77yO6n0e8n3kOiN5LzChXM13stlUDYpt0/fJKx6klcm75hEHhZZwmdWeORSfnAGTWT48gwxehO67yp0xKee/4544tGHo7a6FFfOnhYt7MVvvfRy/C+/8itxZ3ExKWT6W2BkD5jFhaYzyoIHUBLCI1s+MGFhV0YR428YR/ACg7tEB7q6pSTEPyz2BB7GwoZHB6K/vxRvvnEj9uVNDA4MCd5t8Zl4hPGevabYre3Frdm5mD59Jf7Of/1fxbh4flWyY3l1Ne6+84aEeSWWVpfjxde/HHfn7kaXvA3OLeDgoaGh8Rgq98fpU5PyIubiG994IdYqbCveEmMTE96aYuadG1GSt8GmeRgqDIx3qV07K5JRgnO7mbMr0jYsbCi4vr5lPNXr9f/1Gy+9/v1GygcgfWs9hI98pLVnc/MfbtXrBWK0CFAOwxG+vSUtx1CmQ2JEWaIriLdPlna3LG4sfIiNaX3Ea9/LWNChfAYzDQNKbDg3wAlK5ZJcxEFXz3gEc8TF1VEUIeEyrrAtgIXNvUTZWSglJktEjhVsJm/U55gtj3TBqkytw1VmOuQmIa+NNe8MubyyHJXVFcfjm2TRsJ86p6/hRbDy8syZM3H50qW4eOFCTIyPO+4OM2FhIHyAB+vupFDJFwJrYmo0BocGzHzE8VkohPJgsItZTkVZYsTxiYdmoZHf5x2VKiZF+KVploQxqI/2oxCxiijHwlf3fKFp8nc60MUKbzCLYPIYUUPQAEvC0btThoUyTibDRRJyXX5+s1m/ZQlS7pasPOiBgcKWpg55fYNemYoQ8zxzCR7CkH6NPmvUlbyLe4KaRH35XsY3ihDFxj0GOPmD7ph5Q2J8ihIbkB63jTJthQN3o/z3Jsrn2XE7lfhqpZffOfGMxG17DLzbuMf7x2Vw33XSd2qzPhG2HBPpMRk9s+BWX7hvKaXxvmGm/fQjxelCUQz2DcTP/Lkfiz/3/Z+JqZGBGBBfFdW38M3qei1eevPNWBb/6E3XSx0JtmRYJVrCIGr2mAFxfNNSQ6Eap1Ymid/oT/1v/t/zQT+MfbHJ5EEsLaxIHsiQkjLrKHTGxJmz0drRFc09fTH60LXYHyhHl/h9v6VdCmQirl65EG3NBVn4V+PJJx6P05ODMb90J776wu9GdXXTBhqwcvZxqatkWXP7ztvxyqtv6bsMD3kP7B1GmHhDhhursDtRAvJyWMPAIHSr2tLMGIL41VtWyHBhoduOZJhDxVIIauN/vzC/9EU3+AOQMu19S9LQhQsPiyBfoKMReriUuFfMMFhdXgmWruOKIYTwPEksQe9kCpgIdnF+3jON2D8kET82Y7JkEBLp3ONilAfS1stsjkYYBBd/S9bCdk3WiYj94tmzUS71eK/4xZVV14k1lpkL+EiJmO8JEL5nhiV0oqrTPf1lhspwpYG/xJyU69ismTWVjWXOToqEPrAsEEB8cnnZPm3Te1h5uMbL8iI4GIXvnlVjxuaEqnYp1S63E2HJdDnCPrdu3vJYR5r22eX51YS4CEPRSodRaIvgTvsPAS/7B6VtP+yN6DmzQGDYDRifF5UvexgZT4796577Q0BZ0Q/0e/oh3g+eEd6BAVbKQojrZMq/c7nkyzF2UyIKQX2M4BjoH4+rDz4ZTz394Th35pz6eC1WV+Y8IWBhedGnVbGz58zM7dhaF+x4Go3+O1kPF79pM4l25/6m/gwrKSuL3FYSv0np1702pLvpeS6bZOWoZJyR97gcuoLvDYsffJ1MjdCPv+odvqqEd8GRrHOOwexQP7OxIHSSwoQkuCUn51c9fPIc3ECDeLNMguCN73z2ufg7/+f/JFrkjLoJDgAA//RJREFUidlrEkwcQjM7txKv3bgd/+qLvxG/++orspY73J6EH+HUbUyLQjFEoGcWe+WZX55KLsEP7WNYEPbzkZrqX+b2F7vZSDIZIijj/d3D6OzpiOkzIzE4Uor9joEoT98fvZOTcdDbFdute7HLDCXVjSzZWV6KS+WhGDwsxOWx03Ht7HT8+v/n/xH/73/9y7HX1h3rG5viva6Ykadw9uJFr672GGahVUprMyaGx2Lu7l3zM6uTHQqTcC+LX0cGB2JPeGNvoz4pQra+bpa8qTfW+6xv1D04DQ44SGh3b/c7v/Hia79kpH8AUqKkb1EaPHPmJ0V8/5QYINM3seSw2tmrZhtXUsTJQij4AQLEO+jt75NFQYhlJ+rrG7Ejra2eT0wrYYdCwMWEkL0jqQjwUMzDbCDCHOy2yHRSGBHhSB1PPHrNZbz2+useLGuWIM38d8w8MAl1iFGoK98/ThmGxjMYAteS/Hqk+8oPsfPDaMTq4H9ZRWogVhsMygwOGBNmZPA3rb8oJkbyJm+4/0yj67a1FMzzFr7m5aqzc6UP82g6MPMxN35PzMz2xHgjCHLaTNkbG7VgFSaMb+ECVMCs5ygJ2s93GBElTVyXtlGv3WApBMZ0bBnrfhYoJNrOPcZHSAgmwgT0IXmsELKGVzqJ44Sfe/dI+R4p45fB1P2j3eiWRfjhD38ivue7vz+uPfSohI2YWAL/QJawLAoLrW1ZaOz1f2d2Lr72jZfiS7/2y3Hn5usWNoXWpGyT0KL9DMQmIX2yTSR+UzcwkIdn/M5wJ5izUL4H871v91LKI/AyznRlxerUeJ7LZuJESnzqmfoMHNCnKUFzif5Ix3DrXjcrhJVvV8IMwXucDKbep3xd9FNuBxf9x0pv3umUd/Sjn/1M/PSP/KD6vbHtuurA8727UInrt+fjN196Mb74u19Vfr2PkAc+CfY0sybVC/1QNhMLqMvGnnCJIsCQw2vhHARvOSNa98y97nZ5q2lAnrUDvbL+P/5d1+Liw33x6t312B98PEpTF+Ow5TAWl+/GQYu8CdHlthTg3t5mbMkbZzpoU10KqSZPR7Bs3X4nKnNrcXpkOupSTtdvvCN+aY6pM6clH7bkHdyOgZERb57ZobZXJDc4NW5jfU3e8bboRgam4GP8kTHHoaH+GImC3puNuX0GsZtiXN59vc709HbzNfwpfu37+te/nnYn/ACkb2nIqKuv/JcK7e2PMW6AVeBppdLWefM1Ru+pEoKBeBAoWAiMH/AO9IxiINbI1gxYxbAHTOFFIiKKjdqm1zWQd+adW1GTe8ssBjwDCJUX4CH2JqqsrpuY2UPH7jQMovc8WAiT6I87WRiQ+IQx/FwX+XmPlGYG6Z4qtyegi3r1w/CkC0Ujoap3SZSRhR7l0D6YB0+gslK1xcL0RpbdM9sJBUoYgEU8nA/LeQwTYxMi0JHo7++XQulMXoaIklBRaxv4PJKFJqUrfBNGcFtUV1IGKFX91OXfwiGKFGvPGBBcKEbajHsP09oS1T+eOTU+aUfGIQxCHepA93VOvJOvnPjOeyef8Th9JtxgpfX3DcRP/sTPxM/85b8Sjz18Nfa2q1FZmom9HeFkd1sX+x6lizayVmBscjoGR6c8EWBVlqMPk9EzphLjEaGsMr3lK/f1SXhsISslDw9jwD+dHDpUHt7NiW/cyyn3MSmXmb83vqRPpVSOLt0CmzxhCxWS3jx+nz/yvrusJm/5wv2D3d10T68m7yjRb4YF3AJ79lboVwQys4XGhobi+77rO2N6ZChZ9noObWJYVHQt65pfWoqFlSVP3DA9q54c/iE/XjDGCJY++KNe6ApYGD9g6qj7SkqkqTWNPcHrHJxfaGJiwk70DpXjU194Iq5c7YiXby5G2/mPxcjp+8TnlTjcWYvrr71kpc77e+ILlFd9uxZbO1tRb9qLStRjqWk3tjtlLHaX5akWorpYFy1I0ItmWC2/XdsW3xSlDIqxvIChtWSaZ0LEjp6LQKJHxib8VBTcjJd0Cs7W3SMbZgdq4zBb3/Sys4LqZ+KJ+FZK9PWXX37l77tzPiDpW6oQevr6/ouWttZRhCZExh5EaGsOHYeQRUZmAgs0KQAsIIQ++5cwiJP5DQIrSCAS6jgQg0J0CDPPbVZ5LAZjTQFMb7Zx2CFNwVPx0uJb3ldlX4KKmD+0DBGbkPWHlaM7ri8xHAydLBZbZSoP4iZZ/JFHHzlklJLe103eT38k/e/n6T6JcpKr/u7QlL+rPBLWmbfcFr7WNtaiuiZBKAXB2MTS0qI32YPRKKdLhI+iYEsOzn9mlfXgwKD3p/cCQPAmy8xtQiCqrQzSw0zekE+4tQJEiAtG1legwBiIdPuxqMGZIUspw30vEQfek4BOEwdQjG6tXsoC3gDoopyMMz656EtivAgrMIcwYd/5v/of/1x84fM/EBOjg7G/vSH6WbEV7LUeDbgRTmw1wDurUgIwtwrjuNao79b1e9Gr3FlR7Ph1guw4UX/qm3sC3osUhT/CHjnxiL32M+w5b07pbiM12pVTFsDH9xqfx7+Py3pvmekd6MPea+M6LotPjA1dlEEfAEgqF8MqnauBZ2Ja1b00e4z39b/fpbyI01NT8flPfzK65KXSD8TEl5bkbYsW12vyvOVtzksZzIn+OKnMFRlePI80Sw84oUkbduqbYziVMtx4ot097BE2lvKJB1Hs8HixXIhHnr8S5585H7/79kZE6Vqce+CxaD3YlaG0FDsHO9HVW4yCFMv2Pttj8P6++nfbVj2CWwWlqa0C7UBKo0UGwdSFKzHUV4410cLK4nLsSIhzLjSWHJ4JSp/QMwYFfc/5Coy9sJgVD6rU2+MB5tgTvcVBdA+WRR+90dPdE3Nziw4VGcctbf/7wvz8/+IGf0DSt04hnDrV0b5/8A+PoEQR65aQzJxe4pX8RsszwFPs7Y6yBBlEmAegIBwGS1kYxhJ31icQl/QUNWltBB2eBlY0goFVo3QqSqRTBNBeTIfwMHAEA+B1mPAQCA3mg2AhSBKKgwExiBvlAA3DgMCRhFQi/5woA4XAc5enupk1QU4/U2YuLDDGEuz6k08wpNrTu6n8e4xOXbznkIzgR5GS2A8GK46pnbjJWFIchs7eWWtSFmnePwf87wtnHXaDB/sHYlTKYWgABTHga8TKYsD7vreCF+E6rc6VBSScIVgYk2DtBvjCrSd8hMAGVns6gpMEfsEXQhP42P8eocA4AiEoZh0BPcqURvG+U+N7VqaE/jAImD/OzCnQxDz2z332++I/+qmfjEKLPMsteU5SguyDxMZpHEYC3P4uL2ijthHLMgiWlqveopiN0JoxGgotMXf7lhTJuup1hyUYlFI/EX9vNy1CCwmeFisDBslXRHvAk2HnEwXnvvwPpUb+LAQ9fqOUy8nP/axR1u9XpusTDTj27qDTvXwJFsErgQWO6cMj8ZYHlJXyADmGA/VbETbeSV9TudAnO9H295TiUx9+Jrr1HnTLwlDoqkU8OLe0Gour1VioLMft2btJ2EuY5gRM8CH9CK0wAyx7XSgILvLAYwhwaAt+habzRIqm5r2YvDIdpz/8aGz2nIvxS98Z9517IIrqt0MpoF7xflt7S1IE4lFCpzuEjFBEQg0KgWmg1gQS3M17tPgwtnZrsbA+G0cFwbK7H9X5JXnO8iBEQ/Wd/fj0p79HeAgbEgwms8MB+OqVHKGdbVIq7LHWI7nDBJcj0VR5eEDeTlFe6EbM3J6zR493JF7553Nzc192wz8g6VumEDpb2h8Tof4UGpbFKghwmI3jKCFUW2GDfdHR3WXFkPYoLyYi13OsfW8PIUuFFcFOstA6i10eg1iaX/CUT2YjIfihc5aSs8pxcHgo+uRlQHR0MEyCsGXQF0EEsaaFYymuTIIwucibXGlZ8WIUFSKCZephijuTIDXYjv8hbvLj77yLWWFgytJ7PKccM6PrS/nem/LdJAQSHhhTyB4Kg9SUbIhVngfgVD8MhaUMwa4jECUAmb7LTCESuGZLAWY4sXfTkDyIYSkHFtiNDI/EgJQEHoZ38FRdeGLE6QljEWJKx1qyEEeCiedytVm9Oz5+Kp5+9mPxyGPPxYWLD8R9lx+Ohx95Kq7cfzVGRsZVToetScZAmMKaPTLawoXwAM98py01MTlC7fLF++JnfuovxYCMhXptzbNV2JefePam2ujPzS0vMFyVq75SWdf9uugAg2LP+9wTKiNMQYiisjivutV/x/jna4pft7Ulkic/8DB+g+CqSgElgyH1G7TLwT3/ofReYc3vfO9kShD8H6dELxgIjdCcyeheeeCSMTSmybLOxm1sJAtc0fcxTFz6Ci3yR/tR8OwqivfUJ6v9uUceiUEpwj29h3EBPdQlRF+9fjOW8L6qK3GHrbChQ8GG4ZLKEvWrbxkPw8Mn1JRxgMIFd9BoUhJM51b55j2SDI/d7WgXfV7+ru+Jqcc+Gj3lqShLMZXY7VzeQauMrVZ5A2xWSQkYACotNuX54+3CFyAH+jd34BVR15Hg1IWO2NhJoaCDTdEim+B1SGFKuLPnEkrq1ts3ZFjumtaHBvo8CYVQMsoBHmxvaYuFpZVoxuiUnEKm3b07L0WyqnYmBSzZ8X9bXFycSe36YKRvmUJoK7R/XoTwKaxQlAGWJofeQGQQBgTBgCUCjcEmBBXz6lkggmvPAjWmUw5JYHF4NlM7PYCs93if7bGxZHvUcdXliog6uX2j4+MWgDDA7dt37D0gUBHuCB8GgtlLBULCoyj1SynJ4/CSfikcFExZxEloalMKKVlnTbaEEWwwHQSQPQw+WR3NjAML/pOJ36JVcOCvEny8mx7B4O++9F96qIR1w69E6408+v1eYUpcXFRrhvP+L4IDy5720EaEI7jDosYVRvGiaBjARvhhDff16ir3RUku8MjQSIwMDMsi6/X2HTADF5Ykbe3qLsZHPvp8/NRP/MfxYz/2F+PRRx+Ja488Gh969rl49pmn4qH774/7Lp6Ly5euxINXH4kH738kTp8575gt4QcfQqK2JG8oCZKkmJMFOSRv8Yc+/7l4/qMfNj7x6uqsAmVqIkqbacricNZ2bDPve1sKQBbfnvIhePik/dAX6Ozs7vTWyPvyJIxMcKp6mSoLDm2d6jd5TVfCEwLtpDLgAuck99Pvk47vN/KfTO/+leo/+fkfLFP/Ut33vImcmFTAGpQ0Wyx5ei6ycZGfy23Qq+TDkkWMY1q06Te8QXv7RAuPX30wpifGhGMGlJtsQb918268fWcm1uqbsVhZiSV5TRSOMiGEdhIi+I6+BIfZW+A3dAo+wbUAUt2EhpMnckRosrM7HvqBH4wHPvUZGSejMVDsjI5mJgrMSTEvh8z5GJKgbhVPyP+M9W15x5trnlABgjC64DFoC+Xm7VEgKfWnKvF3FMmBkNCkV3aW5THqZrMUzsZm1e1lvI0QakdHW4yNDHnMoK/cqza0CBdH0dnaIVjWolv8srCwFOvipUp1U4phR3mksFXyVm3r52REAdQHJn3LFEJzW8t/pE66imVoIoAZ1UHEfzlizwyrfFgVHM1HxzH6zyAqeWACnkFECLR2ERuhItYuEH6C4PE+NlZXG5bBkdcgMP6wJveWcws4xrHY3ul6EILM4YdXUDYIjSERP97E2sa69yrqGxqQgug1AbDXC2sksKQgbCwFiBtl5ZitSk0KAUG85xg45dtj0PuEiRxbbQhS2i4Z6PfAR/qGquFnQ+D7Iivvo2hUn97jfs6dFQKXeFlXEhTUQQ5CMGk76DSTiPvJw0ljBjAre8IwM4lFQwgDDzwrHyGbHilmVpiWJCDwIsaHhmPcHlevz5b99Hd+Z/zMT/75eOrxh6P1qB77W6uxu1WJzXUxycpcbK1XVJ48tuYjW2FMtR0cGoyx8Wkp8OHY2tqLSmXJCpROBD7jQCyLUv/Qs0/Fd33i49Etb29vL1n6eA/MR/e2CAg9tQ0FsSOlYEwKF0KT2wvO2MMKRcKxirS5urzknXNRbElapgF1KwTlY3Wu8QzedRndyscniisJZJIf/D4plYlCwmoGDgtmpcZHEsq6Ul8mIf8HKYST9/Nf+kcPp5RhxHMjEYeH3t71rq78O79Hm3VT34BTNH2UTqJj1f0nPvwh9XWfDbjV9c24OTMfb968E1XRCd7bzPxcrIs/4YmTdEg9fHoiiMqGZz0tWt+TV5CS+1qoxPCCGfC6D9WXpz70oXj8h38ohseGJVa35RXsRLsE8fW3Xou5mVsx2TcUU/2DMuqaY2ZlXnDcjdWFZXtG0nLueKY5owzAAy4BYUyvaodG3Lf6rt+qOI62BYful8rdgp3tNur2fAkxDg70Rp9kAbswYzTQLuiS2Y6UUewrRV1GFUYs6yXApb2dpqaXbrx945+kln5w0rdMIbS0Fv6uENgP7dlVFdLoMDopsdeRLZY8zRPrG+HJ2AHWB2ELFk4RMoKwcD3hevYaQmGwIymdAZH1SpOPT0964HlDBAtTEg4gRIJFhEBkrjbhJhk+yaVVHWyItyXlBAM4btxfjq2dustlBsIx7AhmwQ0TGhYpKpQRxA5BQeR4Kig28kIgySKCGBMTE22Q4ZLe0WUGh2mNC1JiYN/xJ2XrU3mz58H7KQeAoJDSdhiGQc9QAsapAMLaTuSfhVnCFQKWcnPiHrB6gFmws4qUFdSHumcrUmWydfipqcn45Hd8Z3zi+Y9GX09HrK3MxurSks+brdVQylIydQkOKewNMU91PYV5NqRsmR/fJvwPj47HqXOX1QctMStGZ+qohYrgBaSOQmt84Qe/O+67MCXDgNAXO1rWBRuKURhRnnQ1SRnIWsTTIx7gUA5hpwMbD4TPwDreAvSDQqgsL5gucgIDXA4NCmcJN5iVoJ8n4FMYUPttzDil908+v5ckFIUn9Zafo0hI92q8l7KQJuWyTt7L3/MzPunj9Kl76Z+ajdcrSxvYhcs05pTezWWcLAsaBke8K4pRf+NJYaTtxoceeyw+8x0fib36RiwurcSt+eW4fns2ltc3Yk/GyfoWm0LOm66gM9rurVZUJ+V6urN41LSpToIuoSvqheaTYtBTwWN6Vp4jwT/80NV46id+LEbOnpEyEP2IltiLDB4fHhiIXvHx1MiorPi9WKquRlX0uSGjZpe2QKHiQzVe5alFwpGPX2X8QM+PJMjxHsxvuqzwBQW83V3okCGzJS9Igl5tGZQyGptkv7P9KDcGl/EaaCOzIzcr66JbKXUZOYRRHd4WHrySX/TRdHT0vy4vrfxvKuADlb4lCqG3t7cssf93+Y5Vyx+EkgiJX9xPhIJQgxER2ggjmNOWjvLYmlGCuBBWCDe2xCW+SWfgziH42cuHgWQI3c/0CUEwCMsYAiEdNiojP4PWLHwjXIJQxypmgJWZD8zAQbqzDQDMZbpVvYSdgNO8pf965YWw57uta8Fa9G6NrFhE0SQhgaVJeWYICW9/6iK/mVFl2RMQDqiDNoMjM7y/gaOUeCZqdj5mUvDpOKzaAu4QFiTZsv6OYuVllwERGyZjxcoMHCMIs7BAcaHEPFBLLF4CgjZjOTJA21MqxvPPfyweunpVzBDyLtZtVW0RAhK+Yc4dfW7KK6vVd8X0qk917qstu2LKtbWkIMBRi4T+8MiYXfyVpfnEUMrLK9OT4/GZzz4t71LKZHUt6rWm2FjfkZDnqnuwkk3EqFPFWrjAzLycwktp/QoDjYdYoXpOiHBp7k6sVZaFGzfX7UY5eGaIrkSHaQ1FTgmmxtXAE+mejc5nohEek4f36T8s4PSOvtOwE++73MZv8qb+/r3pD7rvpEc8xUJGIdDn9rhO1EPK/cxnngpMsdATfwhKxtIunzkdv/DTfynG+rtifm425hfX4oYUwryML/oVr2tefTUvL4v34WPXpP9oCzSIMqR+FAbApTBpA1v6dFtF7+xXhHGHsC1Nn4qHfvD74vRjV+NoT0K3thJr8jZZdLat312y0O+bnPQOpnfWV0KmRezgOYuP9zrbYldl7mMAbLOYTEaN6ASj81DGgqeVC3ZrAIAGYXgNog3W92yurgdnf3C16RqbmPTYQV0GTLmnFJWVFc9OZKpsZ4sMTSmEOm2Sl4I3ydG6XAf77AdVZJO9//vtW7e/RnM/SOlb4yG0djwn2vhzjV8p6QZCPBGtGInfvgh9wCTpwA42kCJez6wXnqUzdZma2ua98B3Ll+CimC4JcXZBZIokJ6+RsRkiEXNDcB7MRIjoIqbOrqZ4HZwXjMB32VJEhGcQ5sxRNgNLL2A1IRCxDiA2YABuwg7E0YGd7RJQcBzAweDUniwbpsLBHGmfIGKLAkt5EfGsf+CP+DeWmZUD8IqZvRdQQyCRh/sWUC4gvQfmYKykGHhgdkuWn64skEjGLX8oNgpRsxAOVsh6hpCgcJQKCkFdYEb3rCKYW+V4lpEY+JOf+mQ89uQTeqfVOMN6oz7COBuNQXt5hHajsdYFnfmQwUkUQr1OnH/b9XBeA8KirzyosnbFeEvGP8r6gQcuxn1Xe+PNO1+K1UothsunhRt5dOq/TXkKHkhe51xtBqk5CUsKUXAycO3ZKqqvScyOwINp1UqH1PAQFuZn1STda7Q94SKFOxBo4A6cmzqVx0nv6h/YMx65D9792/j1F/7zHynj0Hd45vegA5RDyvmHSS7fZafvwJq/o/hFZPYQqMuet2mH/K7kOGFUefDXz9P7ZKDd8M3kyEj8xA99Pp5/+rFYlOKcX6zEnYXVmJVC3hTewQv9dmduzh4f77PVhHGptlEO9/DsgYcJHkKk34GnSYkmyZdoF1pnqviV7/pknH9eBkArinwzanvrsVJficX1ZYEor0PNLOhVFo4t1Kpxd71ib4VZaLX6ZuzIK61vSmmJb/dkKOzvSAFI6OtVe4asKqazfJh/436TlAXws4tta0EVqO/haRbFHkiusCBzanwi7t65G6vCAWHrDtHU6orqEdyHyos8YJ1PbVMyR7iE1nb2t//2wuzCvBv8AUrfEoXQ1Nb2I+qJ5xs/E0FApw1ChTl8wLqI2VtX+GL1cZ7/HrbgGbQifMG7DFIxgwS3tLOraAFcKpf8jLAEriElUxZhDoQWwg5mcPjGAmPfHQwhM5WV8Yq8SyfKg45mO2zeRREwNsFMHWKIgG5m1EV+b0ynOt0WeSCJQZRHF+1CCNgCVZtwOxNr8JwB2mTh01CxlmgyudcIYIQrhcDItv71h4Bjqp2VKBJKyQwOseuZhVnjSooihSzAn2cqCR8QPWUBZ7aK8QhgUGQN7QJXFjyNMlEMH3ruyfiuT31ChEHMl8VGyqM2EZ9XFt0TI6KMALtJMKtfaR+KYH2jZmFtHJFf98hoT0o46u5hhS3bj295ivGTT9wfhXIt3rrxehQO+6PcNeEyEEQcswiMDkWon+gjBpvxCDwWwqAqwkJ1HB6ISfWdWSbggxk4CDtbsmofl1fpilagTXBP2fph3BoHRjONSrjJ+Mn3Ecu+7/5wpuP+5v38nYkL9CX91Cj+uJ4/TMp1c5Fsneu76Qo6Uz0IvHeVmbKqTrVN+En0C8xKZJNgpj8IjfzI930mPvv8h6R1a7GwsBh3l9bkGWzGhugegwXhu8T21XdnPN2Z9rICnDYBB/iDb/G6qcCLQZWShwD8wqUqhe5I0BW0r16KZ/7Mj0Tn2cG4szYj2190cCAvYWcjjlowEJos9Fc2qvIY9n0y39budswtzMXK4pJnIMKD7Dl0IDo4qIl3alJg2+Jz0cfRruqzEhAQok+A8fc9feqCtuGJzZVKtEv2PPvsM9Fy1BSbaxtxanJCeJYhIQ+JcGmTFAur/pXRPGi5hYzZTmHVjY2Nzddffv3n3MAPWPrWeAhtbT8vwXyJ8ATTuKBlCMICSZ2CsEeo21KTgO8f6Pe8b4gphUGSxQviUxIBtrXKC5CgZkBH1jdlYJWw6hnhnQi0OXqkJFAK7MFiS02VIwj47O0pO3zj3T0JEYjYIVCSCVuCmxg8BAtBkwfBCw9xAYeZHQuNXyIa28LsyaLyk/WdnsEMeuByqT/D4JCWXoGgct28l/IlQQyhdvewBUAS3FhUzLQCCNevcsjvG3ya03VPeZkq5xv6BOe2yFA2EsL7B2m9hthSQlBMpAvmTt4CfLPvsA6KCUv/0sUL8ZlPf1LKt1UWEVsI8wzllbyKXVno7lUV6bUeaiPrfQ6Z6qfycKmx6O05UD7t0yeeGu+x0pNZLRMjw/Hw5Stx7dELsbB5I9Y2tmOi/wF5b4W4NXM3Cm14jj16kza6AgkDWWh4G2oztLHfVI/1+pzuzQtfElzBgUHAJiWxvRnzs7es9GkrF/iDZviOYrSwbyTu85x2ges0hpCEPzRCVj3Vb9++l/jt/lH/Kh9xdcKR5HV/6cpK914f/uET+XkvVZqmnCLYUHj5eUrp07nIT50INtXLE9WsvE3x+e/+VPzZz3wiii2HUa1UYmV1PZaqtVjdEp/Rv8LdwuJiXL95M6oyulKZ95QByXjSJ3iEd1HU1M+4RjI+Ek8YNOCn7eCxvSMmH3gghh84H9dXb8b27qZgdInC+34sy0tYZzGi6HFZvFwX/bbIKEQRzMl651AbT9gghCwPdG+9HvtrMuoEu4ghmg9Vr8i4OdmJCU7Rg4gjmkSkhJU6WzqjX0YJU9S7O4s+mEv+VJw/cwqUWQZ04SG0FNT+jWgpdpiuaXtrS5t5gXYp31crlco/B/oPWvqWKITW9s7/pljsKjENFGJA+CWhqM4QMscmxzwIi5BzbF7v0AEQkGfEIFiEbLwHhAbWHEIfYUB5DmtIKUB8LJ5BykCQhINgRGJ/5EEQOoygwrGWHLIRI/CbOPk+1is9CgD6IB5LGdzz7CFdCB8Lfd0DRgiclBSXCELSXTTuMq30JKCQWRRLOXgT5OV5vqgLQW+FQEYl8to7gOVUBwxMzQgrSRFbaghkYKUM4vNYiQ47GcYTyeU2lKsuh6SEV2DjnFu8MJSh4W28yfcUikKBRIxODMdz8g7GRvpjaWVWQlrMWdv22AGzxDb0fYOZShKyTE+sy7MihGNBon7GQ0CpsHDK3oF+ug/0ibKGHhCMbEsyONglb6Arzt83GjeXXon65lFM9l2Jt9+4aaYbHR17Fy7pU1aeb6jvi7IcwdXa9mLMr70Ra5szahteQI9QhV9zEMsLs56tgieQLOtE5pT1rn5o9E/qC+GGe0oI8dR3Emb6A99Y6n6u+04yNJLCQFhCJ6pHX4hl2wMhi943jYmuyXSyjv+jhIfRiMAIVl6XQmjUhZeWHvE/BOIfKSkDeYDbSoF61UfnT5+KX/jLfzHGejtl/VZl/e/LOt+JZdaxNBTCuoTvWzfeidW1quHMuKHvSPQfv8En+4w5ROvQLe1KkhjjhvcS0Il/03YoyqP7F596LJabNqKyuSSrHmUiBb6PwSB5YY9PdLUnC31L/S1vcU/12QMV7xJyPBDcKIW92o43wfSkFdHdkd452hEMumdPUV8xxKwUoEdZ/V3Fnrj/wn3exZRw0crSQhTbW2J0ZNAhZ3ihXf3I7Mdd9XmbjFgwTP8zjuWZabohg+cXFxcW/q0efeDSH1shdPb3TxZa2v5TMMUceAROtvxBHgNK7UIs/QKjEQ+2EFdeCIq8ohkLEgZ0PLtIZWyJ+XF/CYEgk1PYhsEkYpb0MRZrWhdAfgQ+lijEmGbeJGbldCdirghaFIzokuyJcWQdwMBclG9mRWDok78sqBGwJmhVjPVOImsj+/EnVjRMn0JI3EPh6V3qoNzGRT1mOP5UB3URaoHgAY3xCE+ZVSGeraW6uRBueGEIzRSCa3EIZV3WHNYzCtNhKOWlXBgJBUH9FNwMgwI7cMAxbG+qZ4Wulnj842fjwoXxKLaVVG6nLs48aPbcf/ZvYUCZAUcPJotZOb0KpbAlmNmckNAN6yL2ZYkRUmJeO8qYaaNpEeCeLP9WeWy70Vncj95Sh0+1u7N4PXa2mqLjaEjw7/tsC8aetusM7Os9+kZtYkC1JGMBb5BVplsH1ajW5kVDu9HeOiRmH1TDUAn7sTR/Nxbn59z2JKDQ4PRTwrv+M57BbxJ69EnqV2iNznPfpx/+IzVe9T0uhKLDCeoHh+hoK/iXxZvyvCell/WRhO3vlzJMAOjs6RX3vT0Z1ZFnjrkt7ykGmH1eSKMM+n5sZCR+5sd/OD708OWoS9hbqQu/67WtqG7K05Jw3aZf67LGmVkEvYtGSPdwlGDmYjo4bcd6B8cZWEA17E7AlvLzh8da0N2R0dHomeqPubVZ9TGHjCVaBG9MIYW/HRrU5ZMNZUTCeaYx8TvrUvYEO3Tb3CRDUfTgBWXwnoS+vWblZ3JBE0pBgseL1qQdDva39Hsvbl5/S97BvOCvRldnwVvACGPmXxTLujwnaV+vfndITE3hMxu4h01Hf39pfvFVN/MDlv7YCmFoePh5ufA/BMOzkylbIcBgECbCNFlHqgjrQv3C4CBuJEfnsVEbD2EoLwhxxxPaYFDoMDiM3/SlDocJUAQWbrpHxyBs2QG1XOqNzna2uJCLp85HSEKwEC7vpdXLuLTJ2knEnkJLlHFsAcnSsJJoMAMzkgCAsA+wwZB67GRCb1wq1mXzHUsRRQUOwAnx3My8J5WByxCOPEe70R4SuCgW2ceJg957HFpjFg2hMpRE/+CAp+hitfAOi+nAEwKZEBuLwbICy+2jaFZ5Q9CGU/VIdiZGEigjp1rj8lNlW1VD3efjnes3VdZ2dPVIAKufWtukpIWbSpWDftaFW/Wp2oknEG1SCkeV2DnE2kP4tqnNySjIisyhFIeRjgTfphhuLoaHijE8MB61KnHgtpgcORfdai/GQlLQshQlFOg3D1YLl8DPLpWMIUS76t3bjN36UfQUpcg6B/TevnTcQaytLMedm7fsEbIQEnrDayVl3AsU4yX1y4k+cTck3DKjjbEsBJJpRM885ZAvhN5aWXAl5a22YWwgrEyflNDALX1OH/CZ+5jPHEZ6d9J93UtKhnGlNEtPRVshYOBAz5QFneREXcx8oUwPrgOjLnDG0ZB/5nu/Jz7/yY/FUW0tarJ+oRMGSSvrG7G6sRUbUqo7EpTbwhdrVmq6Et1A33gFql9wUA/3aDPevNuFwGwg07gUnpyP/HqSxm0kD4jbP3A5rsoTXe9qisXDdRkbbHypvtRzJmdw/Oa2DMGd+npsSnHtCcYDwcpRnN67yMJdOKVOrH7x5b6MEgS/YzskYIDXnUeX8vgT4pai3tyoSBGkrfLBMWcpD/QNiBcEr3C3K094bXnVOyowrV296DJRFnyl/6Uq/tb8/Dwr9j5w6Y+tEI5aCz8qIvxwW0fB4wdIbYgVa9/bVrOqTwglrJPDGBzj5yXuIniEF3N8u7q6jXQGdWG+dhFSFswkmNADxCK85JJjPSfhT33E4PEGGHjycwuB1iSUVR7vER5iLALiBhaEFYnfeBXAg8Cn/jTFj1k2aSMuC+ouTntKA5M58T1fJIRLFvyOaXOPZwgTM7Hg1vMsEPjMrn26BzMBk4tTBZxZnDZdo83EkFl17DMOlCkJXj1U2XgNWNXUjZW6JyaHaWFeFoyhZBz+oJ3AB9OrnukLpRg72xMHG6WYKJ83jpjaa1ddebD6t7a3JMgrss5Xoqu7R33BmJAUZrESMxu/G/XDZQnoNQnovWgLKXrBTbvdhw1BmvaNQmFuRbmnPYZ6h6KzqU+WY1F8y+pjPInk+YF3953g9aCkysOjZMD5QFLhqCAhxqlaraXoaOuPjkKPeF7lK28r5UihsfiQPk8L94Qr0QtlGkegVv9Rvr6BXv9OR4xiCKgvGkIQoQYtQCf2HNQHXMyEgyYZl8HCpXza6jAlf+rTdyUqaCSeZaEOjlJe3mHwEwMJDzEJY/DoQfFCqz1ZBB59BJ1y8S4w8p2yUsiWMiM+/5nvjh/+7k9Eqe0wqquEipjGeyBPjxlj21HZqEdNQhUl4bErtaMqHNP34IX2myYFC+Xzm/BtUxuKm9+JhzDwqI8Weh8yCVRw7fythTh7ajo+9cS1uFDuj/2RUry2JU9kb0f0wuyhWhyJ77eqUhKVhZiQsu892I71hdVYr0huyHNkVhFhZDYuRCnArwwYH8i7OZDHwBoEL1xTX6Q/DFDRSUPm0HcYpax96RQfDEoRTE6Oqw1HUZNSxPuAt/akHOsbtegeKHt6qgpym3a3CRlJNuzvV1/6+tf/hhv9AUyJIv8YqbVY/JsSTGexahJDsyhMLC6FAPESd4bUM7EiyDy1S9Y8BGgrUpgmlIQy2CckJCJCHnrRkRkgEV0WmjCMrXbdx20t9ZYcp6ypLmYKcZJa/+BgwwqGWMXg+uTIS7ZswEvxILPe96wcCwygBE7Vpe/A6fENCVYscxQYhAEMXJk5SPleSonRPR1R5ZJSLoR8EiRYnDAcwoUEnBTlOLTwyHRYpso5dq82gVMPwusdh9mE5xwWw3omFMN8bwQd9QM7nlM+l4ItP9i3HixyQD8Kga2B8SaaRPPjZ7tiUJ5HuflUDJTGdH8rCQ4rg9SnDMwjpFggyLoMwnnV6kLsFRbjZuWl2JZwXl5dVB8eRl+3GE2VIRitrdQ440qcbMUgmDtkKEyOjqrvm3y+AfvbEDJj4NrrClRAUgZ8EoZSf7MaWvU3FcTEO6uxJaFfbO+PYseg8NbuxXUt8lTK7c1xZmoyTk1NxNjocAwNsZdTfwzoYkdLb/Sn8lA8FuRqJ2NDqG+scodmjnutKfr7+g1L8vy4T/+lw2F6VB79kug70bMJnuaqf6CFe7TBbfABSho4aaREQ/ri+8mzyjjgGUrH/S14TbfwgODmO/zkDSDFC4hCcI6CvXDqVPzcT/3FGC/3SMgJX+Ix+pOwX019XxWdVeQxoBDWRWesldkWv7EWBQWD8qb8rJhoIzTsmVR6nkKwKCsZHOXe6BPPlQb6vO8VZ28DH6vN+yVcn716OR6cHvdWKdXCTvx2bVZ0te1p4+xusK36ufpa6/HJy+V47OxgDJaKFtary5sS+mor4wTiT1v/AhYY8GDhm4S/hEOeH6lueN88J1pTU/RM9CO8jXIOi+QTmz6We/tMcxxxW5e30lXoiLo8k0JJ8kv0pAI8BXpnl/51e39pcXHxX6Re++ClP7ZC6Cj1/CN1RAedj5aFcEsSXhApCGWPcRJCBUajg4jnW3HoGcRGAhCUAWMBWLcMViEg6GQYj5klWMMwkS1u3hHzJlZTHhEGA84IcbvxEuIILRjfg0EiZhQWjIbFmbyHROAwF8IL4kcxYPmRD6GdrUGekWCKpKSAoVF7gxgtABu/KTMLA97N76d8icktHJQQtLj8CBykBYxIPV6/YCHPoCZMmYQIJ6UxldOH74hBmG4KPChDb0fBTpHy2FAKvX29UZS1doSFJPyDO6x9iF98EG1y3yfO98RQz1j0tU3I4uYcWga091LcVv3Kb96hBT2lshmITfXWNhdjr309lreWJGRaxYCd0dFUlkKYFr7v4SzDjcCRnWllT1igX/AhgDmhqkNWZKFAbBohlBRmmv8unFtAJm/jUIWAu2R8iMHxDqQULLx2arEpC7PWOFAHvCCwU1igHP2iS1bDElMflZIYGWZ32H5bs4SGEG4ITYRu6gf6ChgOPeiYPFzBIasSOPGCIQGeYUhAVw2SUCLfvTAR3iFGi99v4CNfpPSpuvijveDuBD3xjTpQOiT4h3egCxLfoctMV1jBf+azn4lPfejp2N1cF77TAkSUPN4A261XJYCrW7uxrbIwPPYPk/fBzrrwb7L+JXjtrSQjiOnfVsr6zUAvUYDO7qJwsxub66pHZWNoLM3N2+hie5lz0yPx6NnpePjspegsleKri2/Eq03rpm0WkzUdiRD1r1mfV6Y6Y7pdXstKRTS6pft7sVlV2SvCsQQzA8fMGkLoE6Ij5g8shKTAL0oAU/5gm74SrYE70b4+1B/70SVZMinFtac+q8tDStEDIkvyDKRQ2eaCvm3pFD3oPgYYaADtNmaajv7lwtz8rxrpH8D0x1IIA6dOXWpraf5PbEmL0DhDeGxi3ETKACd77RPWyGEXjycoQcxFMSqLRRA4ol8LdwiaQSUsNgiTDoBZOTyc3yl+mqww3NYulcHMJs92kJJh8y5mG6XZTk3eNdOehxVDcm9RDghKLGdi6NxHcJNgQoifbS88e0LURXzYTKa8PKedmRH51D9fMA75SNwnkf+kh5Pyp2d8ZoGBwqM82tbTw6rqohUrLqytElEmZQAnv23Zihk5iQq8obDwthD4EH+q78ghLrYQpx0MyFcqK55uyHNwvC/rvNjbHA9cm4yJ3rPRss1gMuMkrVYCrgd3XXXRMkIRrOVYX19zDHavSW59yK2vbyjfQXS2dUe5Yyo6mwdsySWcJ7y53Wor5RwhzPXOztqqFBEn37GT5ExwHgQxbBL7DRG+wRDgJfqcAep9tUV2fBRauqKnc1htLolJ9Vvtri7Nef0BAm1D/c40WGLmHC+6Vl2T51X3TKBu0QcKYliCgU+uUX0fHRqSkhiMIX3HK8AwgOYI2WHceNCRtnDpDxxCdwjqdJ5GEvi0U98sjLz/vu5Br3iqTHAQMoyPk/SSLv/kdT+jlJyMP5XpkJVoJdMkyf0JHYsWOKODLVWef+6Z+JHPfDqGREvbmxsWhhhUhIpq4geOmVzdrMemvAMmDngGmZQ+iz+XV1YSL0Jjeo/6MLhoL/sXQWcM9HeKN5lCzqZwm2sS8BLCnF7oiR9HomXdH9Tz+8b649LEaJyfOBVLs7fjV6UQZoqiC5XHeCGG4L5gKstbfXBEVrsU462ZtZidk9ewwap4jD3ROo4B40qqh+8hvW1vQO1HSYM4DtYqiHb8HUluXCalDv5YDd0jmvIaBOFgeXFRynLHfMUuy20qp5WwsPiPMjBhdlQfkxzAsYr6BwsLC6+D9w9i+mMphNbOzk9JqH0OZOKy9vf3uQNYBLYp5oZg87bThDjyhlIwB6EHBCFTKxHSLS1pN0qsM8fy1b9YKVjODA6yoAz65/n4qemYODVl5sDyh9F7JFg4USwxiSxIlWuFIGWB4Mdy0P8SMJzmxBa9KR5LfjMUAlUCjzqBN23SlwQRrMnzzIAnFQgp389KIjNrvp+/JzdcpelKCiApBC6UJL97env8jHAZ76AggClZyGmQ2B6S8Mz4DHjMYwJYrOAOXKPwpoQjlAUnQy0szEtQyGPo7lEZgkcMhQVVKDbHhYujMdZ3JqaGzzNWZwGRQkVSGmI44AJ3KG8E7NLCYqzM3pF12BKbR5zF3C2GVn+1dEdfcVq/i4lB9VZuO78szOAzVX64Uxdjb0t5tEZ1ZSl+9Td/I77xyitx850bXjU6e/duLC4vqr4Nt7lZ/cbGbuxlg/AVx6pEQjtMS5YBUqvG3M23JSCSlQzMGCGcoYBBwsppaIFptBtSaixCQklgMJCX0CHhpBEpBbyGAXkVnC9xamoqpicnpCQGjD8MDi/gkrUNbqAZjzGoL6BT+lE+pYwTztCWhFPD6S4mObj/Gv2c8ZITMNOp9L07l3T8kb40nGnnyVempfyJchoW/J/75CfiiSuXjWfWLWC0ebND4WJTuFhTP25s6bv6uiZhx9gMi/3Y/ffOzIzH4sB7KjeFGmkvC0rpxx3heXRq0gqAjeB2hWcmQRAiGhwZUD69pzYPl7rioanxOD0+Hu3C2dd/7Tfj1c6dWOlplQIR/+GmCmYE+1SpJQYP5A1UdmNlHQ+gRQbMkRXDnlgNuQGBEg5iQan3PYPOGu/LKvIzFF+eSGDcCH5gNhaFg63KqndMpgx1BUzuLeSbkWNtkg0dUgjNR6Y36UPJESkm4c2h5v39n11ZWZHr8sFMfzyF0N75F0TTT1lwdxYt2B2mUadA+FhXCHwztJiWQ/cReBzAnz0CW+96zqEdlMNzGCnp8xRD3mN7CHUO+xP1iTFPnztnNxXmw13HIiJuznQ7u6wi0E22PNAzDyhhuYloMiOyayFWHwKOZwhYlAD1I+xt9UkY2mf0JWBELOmL/m8wcmbqfDkpOwKBT+4lRk9MjMDm0wIIBalnfCfxSSy0IMEHM4IXxmJ6yz2yxtiut26G1EuGAgJHujJTQqJSxC9hqXrdRv3hBWHhVVYrDu8g3D3YKJx5FosEGLhFuJ6bPhPTI2eivbXsGDJTEPdY8i+cEB5i1TQL0Ijtw2iMR7AxYJMsqeX6jOActiDqbEmrjZlyCq4yPHhCiRtVH7Dr3r68gt36VlJugqcqj2N+cSVWlquxuLgkhTDra25OVv/igg9H2t2Wcte70Bgb6CFgW8S4dXkat6+/ETub696jCrxCc65RbaAd0AoKgj4nZLIFncjIYNosyqIqgVBzCKExfVh5SV3QnLysvnLJYabJibE4e3oqzp857Q0AOYDIYVHRCe+Bc2guKX/CPMmCxaAgpCqgXW5OwHryysKdKyd/1XXyXk45Lxe0TPuunDsTX/jUd8SgFNy+FALnChBeZAuYTdFRdWMrVnStqd1sGoiSnF+c96QQBofBuRfvCRbTl2iE2XIOTzKYrHprrEoXD63MLcaq+uuC6nz6yUelMIU/0QuD8GxtP9XXF09fuk8KYSreeeGFuPHa27Ey3hNz8kyPBJPxgXEi3JySQph7eTZef70iGSDDbJ8Dj2qxOrdlOm0VvaNEDuW1WjeCWyk6lACDynnsAM/DU02FNDwD+IHUrO+dwtHU0Ei0iJ9bm9tkvG5Y/iAfONCLAesO0RBRAnDJ+htm8FFGS1vzzGuvvP5furAPaPpjKYRiufc/FSVOgm6s0sODPQmftYbV1WAAJSz3stxyLAgPJgvRCG4uVs9yFCDrChDqWGAICVY2454So0T4MFA8LGYsMHgmQmOlLBabD9URYTFnmUFlymZQFubEVccbIL5MPJ5O9UwfAQxx+xLh4E14BoIUAgrMi8N0H/7zpTYcsyLCX8+QY4kR07NEctxrKAPVTdnkycKflD0BEh5S/s1zmIjv7MNEsnJjDYAUnD0sla0azaQoWE97tOWJkmN6LeEL2sk2FZz7WrWgJuS0sc7ZE5v2ljqKHcFW1TRitH84Hn/oyTg9dc6KsC5cMoCG8MTKB4/IRjwlVWMPggVGUZDwESdX6wtR39tU3p0Y6Dkld3xQ3xPuUYi0x3hH0BnxCEV5YPWadySdX5wTnJxvsW9DoKOdM6OZuSPrTO9uS6CxsI1jRTc4MW5lUR7FYmxUV2KtshTzM7di8c5teQi1aJcFCX156q/oirpdP52lBAxCouGhxyg/4Uvt1Hfjm/ZL4KA0vI2G6l21p7lt3LObLkeUduiTsYnhoYGYHh+LM/Jaz0xPeQtxjCOmMDMGQt9QBwYS3iz1whsNkAxPogy+JsGe0+/3+70p30v/qyVyhT/5zFO6nrTA5PQxpmyy7mdDhsaq6GBlbTMqooVaXT0o+Njrf3WjGpPjo6b/+aUVKRApX5XY3l60V8bWJRgShGUPpEj3MFrkZWCND4+OxBkpSLzQjZo8L7wG8Vu3DLXTw4Px+OVL0ap8X/vSl2J5ey+Wu5tiebjD4wfwoL2E+m70tTRF9U41Viq1GBrpi7lbm7FwU/VIebHHFsaIF6OJzvEG4Cv4ADjBLTTkkJzKFJLdfnqb0BFrcFrVhqZtGTuEytR+jAwUAf1FSIzQEYYgdWG8MbECWrBBo/5qLbT+ytzduf/JqP6Apj+6QvjIR1q719f+kTAub1KCHFdStxFEMCHWioW5FMHZM2ehXCE4rTb1TBnlQQgzpxiPYUIuJWsJ1lbXHOLgPoKasghHITxJDEKyrQHTTHHb96QIkFTep0hMm8M5TM1kZ0NmGCB0qR+2YT4+eaAXehkFglAlNIXgYGAaYYYBbmYj1kROEVViUNu4ep4Ymf8t6MgmgvNTvYxSyx4CgoiLurjyb54BC/DxG0HOc9qMErPyknBDwNJ+jspk5pCFuXIzYNo30O8puyhfT0FVXlYDsxts32C/30FREurBtEuWj3Cri1ldo/K4Hn/o0Sj1lGQpc1wnoYUUMmKhmYW6ruOFZ2IOUJdWgSPoC2bGQks5yp1T0RZFwS84UAjKCQo9KEkZgpEZKfqqsnZi5s5NhyrWKtUYFxxXzp+KditFGQSCG+MAS5tZK2VZmixYw6tEODMASEiQ/i8Id8yyomxwnz1UK+7U0ca1L/4ASok+9CWhAlBuq+rOigSvygPsKgvvgVALs3HWhcuqPFDTsowfBC77M0EHHNbOoPX0xGRMjo3FiNo1rIvDiFhIlUJp0JVBMNmk//R240f6TOkYbl3AdzLl+znhhfQWu+P7v+Njce2+81a6hFU4UwScMYi8vLruQ/S9OlntwlBiE7eh0cH40JOPxZ7eYeHhNnBCs8L5yONXY/IjT0bp3KnoGCjbozKlq27CZOz/A2/Pzs5ZeeK9c+zk9NR43Dc2GF3inYXZ+VhekxcoY22z2B5bI8XYPtqLpl310bbq2pIgr+1Gb0dzjI52S1lE3H5rPbYq4gd5OK2dbSymEUzhcJy9cJhUPAIKcr/Sl/Qp/W7Fi1IQ3hi4bgN9hBDVPowsWDuv/vb6KNF3ezsnBnb4DGXolnGtZNiKV5tb/pm81t8ysj+g6Y+sEMYLhasSWH+FGDYXyMeKZcAJy55FRl3dct91DyELIydhJwIU8cBwhEXS7qK7di+ZNkc+jzsor3rVGt/jARIci3fnHApiSitssCHiQxkMDAxKIHT4BDZ7Jw2mywyOYEKIWpbzBOHr+/rTJzMnPDhN3FQwke0es6XLc9CP7yHk0gpV2pG8AYR/muKKcOdHzpsZ2fcbCauR3174pDKoxkpC9aBMeRcr2fOnVZen+ek9ez9iZMdIJTxZ4cz77VKmTKvF+h+Q1Tosa6+FNoMLwQbBE9bI0xPTAPuBvbdnnn7a3hZz81AyhPYY1KWfPAVU9aqVVgZpkzsBeySFFWKellJ0F0Z9tUo50A7GJsCtYRfzbm2ux2svv+AzEQhbsXssMe2bN962UGW9wLPXHo7TI4Mqfz+W5GVSF4kpxWPjE9ErhUXsnjOVUVAYICgL9qRB8XPWBTgxXYleULJZGZDcT/SDytAX40Rf/A64Tn3ERR+kfnBfYIHqOfDQZ+ADZcksLEIwDFxzxOdqdd2XZ+voGXPsc/iiR+2dmhiPy/ddiKv3X4kL587GyBA0mw6YYeAcr8/0AghKTCdOdJXa4GdKwJmvfI8EvlFg902fiu/56IdiUsZAvQ7ficeEDzzoijytJRlcDCZv2yhg4sC+J2c8cOlclAoqb3MjQgqs58knYuiJa3Hxuz8ZU9/1XBQeOhdjTzwUY08+FNPPPR5TTz0SPdPjQuOBw0eM1bCanf2xBLRnu3WouOnuztjZWI1N9UdneVA+pYR5l2iw1BxrsRvNDNVtyQuVQjjYlHJRc/fqhzF3lwWM+rGvdqpd6hIxnfqXxqpfjtTfB7qHhZ+w0OA5vkrJNQt/5PfYsOix1F2Iod4e1VOPob5ByR4mTOx5TI0DothBtSiYOWul2FM0bXE6H/2ceEfCsrn1783Ozr7j6j6g6Y+sEDp7yt8nofI9WKXEvLHqEfAIfUIvnJoFwa7KLeMZ8XCsVyw59qPhO+/RiQhClAouKQxA6Ih59whpFlPROXgTzFriHN2t9a2oyK3dkLXDYTcry8ue5cDUOrO08qa9T9jcDSaSABacCNpjoasLoURPoxBgcuL0WA3O02A2x7j5qgeQG89ISYCkT4SrB58l7FCAWYjkRJuy5Z8ZOT9HsfAdeLj0w8MWfkdMZJh1j9XICPIc5uKTuDBTUIHdoQ+V7XZLGK1Jga5WKsYL3hNKsdjBKXTEiQWnG3XkuPhj1x5yXH5zbTXefO3lePXVl2PBceRdh3C6JIw5bIgZV2qkBDNTBWk3HAkjst4itcmhJQky8AQdVCuL8Ttf+vV45WtfjfmZm1Lsy16ItLKyFJXKsi2yydHhOH9qgk6KmfmFmF9elfVfFbPvW1n0SEGxyI9YN9tWeE8sMSor0xHetB1LkTpRBODa+H5XHyXhajyBe+MaDNx7joKHBjPOvXIdWqDL9dzvqgzeogj3AwPkLlcehWgM4csqYPbh4TxocMhqch8cJOFMWBXc9chYQimgKAg3TY6NxvDQkDw1xtDaHC+nPRhZwIseSx5g6n/gTXQD/i0OpYgO4hkp1o889nB0iW/sYSsfGaDeLQn/igyqdeExbQuhflSfnj9zJj788IMx885bUensitYPPRl9n34u+h+7FB0TfbErRbEVosVCc+w07cdRd3u0DpWj98KpmHj0gRh57GoMPXhfHBQ6YvzB+2NXfLQyMxv19bW4on5FyKzK0h4cGovBweEYYddi2Q6LB2yhIcVdEx/WBev2gXh6NyoL8gA38S7lIaodKEwrAikBW//gQXRP59E8dmDxDC9laUFBiDYO1PaWDjwK9WvzQfSVW6Pc1REblQ2H/KAnTlrsF23df+miV0V7bEJ1dEhhMYjMwU94iDYuQPLh0c8tLAi4D3BSK/9oqWto6J+KQX6SGLNnXjC4I+ZAGJbLfTExNanvLWL8FRMv8XEUA9YcFihEjefAzCMsfizl2rpcWcYgZHmRzwus8ECkQCjXcXIRTlXKwLMgiD3CkIIB5iiWur0gjTn6TD1EaIhlTCzURx4EcGYmwk+EYBDkhB9YGOPBwIYAyOEDsMSilrRwjDULiTldjuCCJwlXePqofsOEeDgWkA3mzWEh6idxn8sM3UjKrrzpPsLHoTjVR3lYvQBG/Rbm6V/jfTiC9xEcYhTdAl7KoD3kEZqiXTAy2ExfbMlK3BD+B8WcD1665F0jX/z6C1Fd24xWQlPyuNra0vgL4TnOuh6dmPTV1VdWO9pjt7FFBaeYEQIEHmA1nvRjU8L/q7/xa3H75tsOqwBfjyyy3oF+rwJdWZ6PDgmZ+8+fiQtTE1EVrbzy1s1YEgwILLaumJiYiMnp6TRLSDjE+6NdmzUZIIRqmKuu9uNJsCOlqm/glj6mb4AKvCahTwKHxonxlp4Dm3Grz2P8+v2kEBxCU71q4LHCR+mQnEe/j8vXC/zWf+lT91EU4AqDCEVJGSzeshclfDH2wbnWjLMJEPXNhvglhaVYOczgJ/P7MXJYn8NsO9ZiUCPv45UfiDf+2k/8+fj+jz2jvobm9TSB5P7hQKM7C8uxsFIRT3VFO4JZMHRLCTV1tcfrB7W41d8VlVJ7bEnwt9A++lc0uXMoXoIVKE/toU7WutCWxVszcfO3vibrejDOP/RgLHz1q7H861+OzRu34tOPPBh9oqWKlPy1a4/HI9eekJdbibcqt+JfzL0SL8p72N/ci5babhwJvpBSU2VSDuod4Ecxglt4okFjwOBmgV99oMDpJHY2RoEzvcInAAoHEH6hM2J4uBjF5vbYmGPgWPdV9sLcUpQkX0YGBqJDamttpRqtUnY9A2zTfhRLy2uU7jKF5ZdffvHrD1LtBzmBzz9Suv/atRekRR9mUApGYY8Zn32sDiTm69XDQiTC3EJWXYhbjACGqPEcYFyvM5BCIMa5KauKU5DSHkYS8BJeHvARsTOnnsHeRVmIDCJDBF6p2Nwaa1IQWEOdJRG5vArK5/3MpC3NbX4XYcyFcIb5vUWDiJXQCMxNyMmhKsGKYEM4c5Ey01uQiBqtENQqZj4xOwPhTZmEd6AfTiLz7AVlRoDlOnnf1qvaTspwJiGGgkhdAkES33QsVH9YoMz2wILlu4W+YUTwJQbhXcMrzuUgcKbYctIbdVI/A6IUvy3Bwd7ujAl0Et5jMFfXSkXenARQgXEG5fdZB4KVlb0kZoKhzAfGRtjDKkpyvXt6B6Kru+zFSm1SEjDttoT1RmUpXvztL8fy4rzblcNcQ2K+yVMXon/kVGzII9lcnZGLvxkPX7ko6385Xn/zRqxLODS3d8WTzzwdDz4oC3REdalepp4S+10V41YE6+LSUty8cSPeePP1WFqcU9sZmAb/CHbhSvjythUgyJIs4ZqL5H2kGiyQ+zZ/z5/0GYm3My147Ev9Q8iNB7lM8iBoeJ4ND1I2AlDqqb/ob6sjvaz/VS6KHxoyvLowNPCAGB/qpN8Eq6fNEoMXn7CALikGdgYV3aq0otr7d/7aX41L44TeZCSJVtg2Ink8ol8UpvIwV79ZfXIksHbbW+LVw3p8rXUvbjWLByRAUV67B2k6eBpQhYaTwcd3QPYGesLzzsZWLM/cVbsjBgZH1Z/VWHrz7Sipj9r1+fGHLsfmYiWaVM6zzzwTjz32aGyuV+L27Rvxy2+8Er+2pe9MQZbx1rIuo0GWP/MOgqFBtQ3aN26pV7fBmfuzkYR5/yVM69lRMvTAnyesiLcHRnuif0hGaE1l1YkkEYYVPje35ZHIY1pZi5H+frVJ92WgtMhYYaNFjKEUtXDR/+OLX3vxx/ztA5zuYfabSD/4gz/YXatvbxDvJTFVESIlVAHRsx+K+sXCkfm9DF71S0HA2BUpAm9hrR5MIZ1kDQMKccccNiJZwOqCeXxQvix/pqWWZWGiRDg9bUv13nzzuryLDRGBmFdCA8ZCifBJ2Qg16kohjwYBqX6sG4iNsAqKKoe8ID4UggmwIWCBi7y+p08IkDBXSVZdm94FZi+OU53Ehmsb6xJexOpVlmAwHLrIxz2ED22jTFIW2ic9CO7xHjBQcxJ0hGWAS2WYV/Wj0YuO3Agyimxra7YFl/fbYX8ZvAdCSZsbzE1ny4Ou6O4oRpc8hkn1DXvOOxwj5sU6YgUxSgNlC+yGha08pGzYprzc3xdFWfztKqNDilsNEjxNPrt2ae6u8FkXLOoTCQ81yB4fszdGx6fj4uVn4uyZ++WZEPq7HlNDRfXhWvzON96IUv9YfNf3/ZkYHRtU2Y3pm9DVLpMR0tRXgRLbe3L71f9vvPFW/Mav/Up85Uu/LmGzKviEJ+GK8Qv6HGFrSxyrXM+wbinD4wQqnCsrA/CZrqRgc/8kxcBNvutdfXF4TPghP94EebFqEeoYQbms7KXBG/QrZXEfuqZ4fRN+9y2AeZ+yoAPXr0ui13Xi2YG/ogRWh/o1rag/8kA3EypODY/Fj3/2e6LUpj5QP9lrZfW32kv460ifNADq5dQ/FRJf3l+N/32vEksoUrVnR/TvHWp1WQmofQhZFqipF0xqFshCBSEqhCrjN5xhUX17Jhau34gWzrMQPEMzd+KBvm7vUTQ81B/PPPVQFBnrW9uImdm5eOXGTLwtBfeOFNK6iLlZ3t9RfU90IwW5J8NLsDBulOk7J+o3rvXd8PAFgeN/+k/lQG9HhOdajmL8zJCF/frCVoz2D8bE2FCwvoXjMDertbhz446VeH+feBn+E57aChzBmwxJ+FLK8Ge//sLL/5j6P8gJCvmm0/T09BNHBwd/ERbCUigIiVgyDCRjdWPNceB9d1EWuIQ8M0YwK5YXlxyawRpNe8kgaCRgsPQR1qlHzTDcQzinCyIRMyGURCCEMPA82Ld8YWZOlua6iEOMo/eYipmYXEzUYADPjmmUpeIttBk8Ip6OgNz2dM00/dMCW5epje/6EM/pPb6l71hjfZ5Ki0DsUnnEa+XZSAEULHiZ05xWtzqEIwLNU9cgPMOnvzSYmIQDV1YSfPI7J776Ge2RgFBuobMBJ99TNor3MyfVkRhXz/UOA+bAh3eAx4SybpGQYIZIsV39187eQv0W9mvVDfUN4Y2O6OkpSvCkQU8EK16HvSCEosrflwJZXpqPu7duxMLdu7E8NxvVlWXDkYRoEqDMDENJ4zWVpDxOT5+JJx9/LCYHytHf1RzDvaweHoz7rj0V3/0DPyjmJKwo+pASYMyB2UTMp2d20g5rGLY3xag7wb5LTBMcGZswnm7dvpWmD+oHVu624OOy1SuLEZpzuEV9w6f7HByBMl1gL9FBUt6mBz1PApy8jNcQvkBRKzcCi9Y2PhG3WQHkBJ6SYk84yX3MJ3kR9CgqewcNnFEXvOHV4uoLQrPMCMIzYHxitbrmi/AqoScOfrl2+XKcnxxrwCRL2HyFYkkK0JShT0K8LaLZGXkE/7o2F7dZ9iv+3JZpzkUoSgCb3zyNM7dNBUB93PfuBIJtX0gryQut3JqL5btzNoY6+nvFZE1e69Etj5B08dy5GFMf7R9ylO1urEkpzK+sx527i7E6vxx1/WY8qsCmiZIZ1GcvSrjOfWNLqPFphWCe0hNu64N70L2ILPbF08J6dJbao6u3O9bm1mJrVZ7I/q5XtW9LdrBdCtOHvWWO+LdPtEj4LG3hnuQFcspGa8TfXpxfnE0AfHDTH0khXL7v/s/JavmUyQNGUccka0d3sc6Uh61qsXC6xPw9WPMS4K0SLBApg7gwAx2I9YolT0eKB9yfuLcwHMRP+VhFHRLefQN9FqIMkq4sLksAzXtrXAiVuvyyEkyJu+nBVjE+zJU6lm0i0iI66mDe/hbTMZXgbfJBXRa5usFFiWYof0OgtzgkhgKkPixnVmlyFB9jFkxfRQAygwNBA/NQOGUjoAt4GmJK2scMH9qP92JlpedZYJBcv+7lSxBZCWCZwqPcSfn8IzVC/wyr+oPZWrtSAHhR20wzZGWmwDk8ZDl+PbqK7TE5MS4voV3mnryvrk6PM9S2CBlIeMmt7pSFjifmvhKzoxTSUZ1JmHWXmGXW4UE4hBb3HT7TJ+AAKKG/waFhhzAY3ymXynHm1GlZuodx9+2vxdz1b8BwcebqI3HmsryGve2ob1TEqPKwZOkyuEy4Ip3wpnZgSKgupgQuLi3b42T9wPjEpPq0FndnZpRvN/Wb8QZaCG0yhXTXawyw/MA7ZdFX4J/+IxSoV4x7+gx88z7lIDS55/vGNTSS6Ma/lbLCp8b8aQ/PZZKXlnI/J5QEyl7vNd7Ne2ylOshyj45IabZXGsTm7ACHWvX5+IP3x/SoBLDy0nbCqYaBYnhX37nPoOq29NVXdlbjq7vVOJA3CX/gCaK4qAucm2cQysCs9/nkOXjCm2YvIYyK7TXx49yChG9XdMnKhrYPJQf67zsX2109UuZN8exTz0Xr6dNxVx7+rvint6sv+srDMT1+Kga7e+OothPri6sOQXH0JTv0CjHGT263Q6TA0/jNJ5jMxomTPnBKwR+7IvQN9Kq8plibX4325oLvedq7cCznQXiPGBsctBLpkyLDk2YgmTGsnFT2fl9P/8/funUrhUQ+wOmPpBAefujxv7a7d3AF64XFRAhXrBhWE3qmhYgFqwUCNIGJQJDXCBN3ri6EjFcYq+OxOAkX2V3TOzCnLSN1EmcmsFtljzwPQg6EoLyJFspCsKAMED4IQRbl8P69lJiRGU7ss4RngLDqkTBHWTCThU/nbBBZFvz8ToKW3/quD9ZVYEHgBSFwUVgQF4t+YBIEOZ5Drzwk3jLhCR8WKioPa422Ut7k1FScOnXKg+MMGuZQURYEJy1MUoInXSga6n9vgimO86lOBt2x4lDWDMYev6v6GdxkFXSpqyPa1Dkd4oyhMp7dkPOvS8hiQYMDBizZGZK+sLKWx+XxDMGIpQisHQVWqoM9/SmPGVT/UNTMnhkYGIoK+yhJkI0OT8q7GnNoarVaid7+vrj40NUYnJyy1b8jZcC2yIcS/g4boAhk7TPWQ3iS6ZU1KbjF5UpsMIVSbaxWV922wZHhmDw3YlmyuLBiJZz+Gjg0plIivxWBjAavWlY/pjOh01YiWamfTJRD29w+pawMfI+/E3VwzzhXnvTbH0qpL9Kn3odHeE+f1MB33uU98A1f8Dt7GVYOpFSE8dMpPvz4k09Eb6foSGXKB/E7aFobEK4PrzF59ItHO/HL9fm4TbBefU9dDlmpT1SB36Ec/Uj0C4y6MDLSSnHxDeyhC4MDfu7pL5vHGBjv6xuwsba0tBLbUuad02PxZndbvKF+rPZ1x3ZPZ8zub8d+b2dMsV6jpxSbq+uxOLMQW8trcVDb9fRRQn4YmUeCkQ0a3QFKNMd9azmjtqbbfu5woeDwmQb63K7KsNgVHcu46fWq87INRdbhwLdskMeYCjMbd9XGJMOgC4w0KevW1q996be+/N81avhApz+SQnj6qY/8Vx2dxX5mKiDIWM14dITl2C6rd1BCs+TBzMRssrjUebt1uXAiHhaVMEjJeQeEk+hwhE2xU5e0M5cHOtWZfb1lz4vPYwFzs3c9e8g7ekowtykvAhchg8DmQih7to86EtaE0LFkUSh4KHAlYa68otqMwgXzKPF/vsUv/+kZuzYiuLB2uY+l60E9W1UMEicmxxPCA8KLYUosIZJkFSqpTGAZn5yIUVnmWOlLS0sNpQnzJQFz8qJM6vdFEeRTXQnaPzhhSRH31f/6odxiJntorWyhIWUsGFEG/WKQwd5STIyMxOmJiRgZGnAbqvJ4OAyHBX4cQMQYCvsrYRUmvQsEyZrl9DSvylU/0Fae0Q8oCnpheGhE5UgAzM1Gn7yDkZFJeXpiPjFpqVSMx595NPql9NlzJ62sZZsOpmjSt3uyhvcsqGFQLLeqBFBldcNbOO/uSTGLtlBeWPs7+7WYnO6X59Ieb77+jgcrCZmlTgXuhJ/jxI3GTcJMCGPCkmwW6IFVKVJbz9CyLgwVvBO3VXnBM+VShnHSKMP9B/z5O/3mbKmu42p1YbVThOtWfeThN32N0IPHfE/P8ye8RZk2JCQTCds89+BD0d2G0ZU8YurHg+V3A8RkaAgf1/c349/XF2PT8lQPICu1OdENn7QxGTMeK9F307LaDs9RIEqHswqUQXRdiEPxw4487lplLRbvznpcj9XI++1NsXC4HbsS7Ldu3Yx6e0usdjTHb7/+arx5dyYWmw6ivdzrMvFkOaSGa1/KPn2KFoR3eNojKlk5cJnPk6JDeHt8T+W0eUC+KGUgw0JlsmBQLYtSj+SKeJn1Rkx0wGjaqK7bMO3oLnomGxNcbETpoizh5BcX5hf+jVD4gU/ftEL48R//ubKEw9/lgBQGVBlMLErYDg+PypIX4xc6PJuFRNx6aGBUnkGbEc44AUvEcWVZU9CiDm1t0SUiZYMyLgSmp+ZJEKEYfOwixC0iTOMRaY//EisJ9YyDUND2EAezM7BIzTgq07s/qlOx9uAGXFk+IYSqLFMfdai82aW/x6x8wkJJSIzKghkcHvH2zSygYxwEZZAYCIGbrCjGIRxrFxx2qSXEEPYwPUyHYhsdHbWyvHHjZrx9/W0/R3hmgcEnREj9tIPfZmJgsvWmh1zvSY1XDDuCJcPEPXDaKutoAEv8zOl4+pFH48q5s3H18n1xfnIyhhiTkSDZk1XO4fpJwCJsCjE2Pu4+WFle8X1xoww3tjxQ+QldFpB4hSTaTn20ycJSIAwMDCOJbMWfnj4r5S8Lrakjtve24tHH74szZ8a9e2pduN3zIF6K9YPjHNZh99JFFlXJ2ltbV15mSalDtralKBBWskLZpI3jPncP64J1PZbmV2JjjX1wJCjoY8GXL5BsxebOaTREyc+hHfpEeVAMWOA+PAYBwqeUz7YMAsaIEI57aifC8lihAI/wkxV9EixJKeQ+5TN/z5d+OqEg6LfUjykfl5WD4AK/7lPRd/KAmqNPPHFZCn1AAm9fisxhHeENOiAPCozBX7yBAzUShfDlnUociP8Q+Bhr5PHYgNqUPBcUQQM2tTspBbXLHqJoUp94oHgFR8LF5nI11ti2WsbEERa2noHQAlulSNju1uox99ZN4bclhibGPD2UAeYNdcQScPUleXJYl3LfaCzAlIJUg6QpxKvqc6x5aIpBcvo1T/ZIeFBbhDhgY5ffQ9W3Jo9jT+8NyfNlkV6b2tsnz9gzFdGk0JDqoo+ZXcSwOWtHPJNP3y1PDuKfLi4ufi31zgc7fdMK4er9175jc2PtRwrtrRJwaRsJCAIEYj3BUMxWQTCisZEaENXIyJi8gUIsL69Kc/f4GXSvbCK2FKvk3SSczab65CJejVUPM7R6QJpBavZU6ZCC6ZM3Uparl8YZOhySwVrJeyGJlWzZWTCLAFBY2yIUpu9RNs9Va6qTSv071Uti90fm4LM3uxWBrFKHgcSgMBIzMPTFr9FOcDEwOGChYndUeaA7xgomJXyZa3775kzM3WWaJG0WDA2BYWUohedBdL0LzBAkFjvhNQsOtYX3fr+UBYf+szBJbUvjNJPjI/HsIw/H93zsw/HhR6/F/aenY4wxGdXRhIDbEmOyGEz5Fxcr3r6gR3hlJe6SmHyDEJKsqdR+YsfuHNdrT6Bx0QYUH14SCWHVLiYnLsuQ69jwuBS3rDVdoyOleOqJS66/Lmtye6vmnXLZu6gi4c+Gc6z+xRtY0rW2wVnOstJ3ELjhabIMwu4Lf4wJMHkA6x7Yq2uCGS9CXlpap2JgfBkvCfR8y8oBbCUhA1Hqn/Dtm3o5tw+6sMBXPZ55ZYVxaKVUl8CxF+HnKJMU5+e5ha7epS766J6ySIoj/87JAhm60ju21PVOeh+A+M4jwST6w24uyuialEAdKndLbqJUU3kITlpIvx4JVyLM2FXZbx7W4sW9ahyqTSrawh+vwrStT24ew6BPb/bId3Y51Cfx9+31LQlbtq5odejVa4pkXLQzlbyX9SZ90S0aYhts8i2+fcsTOJqLRa9Fqav/5t65Ldia47DYHru6mkb6omO437jGQzjQe7TA1AxsUjT7UvxcHHvJVGQ10mEljyXoYtuWnmJnbMwvxZ5gJJTMqv5W4WK9uhF9gomBZE73Y5bYLh6uNGKT6BahhCxDiVt+GbvxtxYWFhb14wOfwPU3lZ55+iNf6OouPo/rRbyX1b0IiZXKSvgsVhETg4xMiUOw4eaXSuVgMBevAk/Ce+/oPhYosTqmzEHsHgRUHVx0hXrFpIz2J8zD5UFN5etobvPpRszRZiC31F2KAdUzWO6PPgndkiwmBCHbObCFBoNwKAq8E9ZLYC0cu4TUdVwzNxLDoVTYBoJ2cQaAmcJ5GklZESSU40KAU4TJrCOECWMLlMNDFMHg4GBcf+t6VGRtQ2Y8y4oQ5kWYnj17KsY83bLVYTEsIO7jGeEJMf22AbATeDtWEGZiyoNBhC+mEgpn/X3l+NjTj8dHn3g4Lk2PRtvRFmcCxsrcvNzlVZUtxan3WEGOgl+Rm11hppEYcGFlRQph1bNZGIxF0XgmjOq9p3RSAhaUIkKSelHg0AOhJhZaMQbgSQbl4RgeGY7HHz4fowNdstA2JFDE5DIMGJxm36UVKwT23NG7Ytz6LgIOhEmgqUwOegFxWygC4Q4vEG8C61A+lwUcCqayvGQBRj8ZPwCa0eXr3v+0iZWxtM841XtJqDapP9JWGfQH3kPycBMeEF5YppwRwLgXXoTPbuBTOOQ+7eLQHk/h1b1j75K6TYepLp453COz1MYEBpU+LKBosO5ZvEM0+rS40rt721sxwZYTXe0WdoCPQMMah5scg9dLvLYhaL9+tBFvHrCCnXtScsIn9aO4kiLQdxSV7u/zTPhkmjPnF8ObTeqPbdEIypbN6diFlFBwpyxzxhIYp1NDzDOrswuxenvOwv1IsqE4MhBl0Xblxu1YW1hR3x/Ioi+JDouxo3d2RfvFgbINi73atsrHi4aemEYMDwuGZnAgnAlX9BPjLAxEe7xLdbDI7UB0dIiX5EkQzT7vgvwleStd4icmlOCB4Il0FLs96QE5Ae3SH8kAaN78+otf/3mw/achfdMKYXLizM9XKiuXiOUzaIoQx81j3x20MDNEIHymOLJPSkkWvPcK0sWgDZYzG2ER5/f+OxLkw0OjnqrKNgnMHcdls/UNMZtfG8wA+coagFAl6qKAVaDyRJ6NfMmlpvMZl+hmoEsdzX4l7IWDgGoVU3iWTKIqM7/j3TC5CIqwFovtqI8ZB1h8zGKBMagLHoVxLDBIumHFostgyNLAIqSsbnktnq2g+xA3q00X5hb0E2uz8XriXF0ibjEXs3ouXJqMS1dOyzMoxmplXUyV1jiwZTd1g4mTiTJOXijjkhiTTdXGRkfi2v2X46mr90e/yl5fno3a2qqFxvLisge1mZMOQzG1Nx2UIsEsJmUzt7mFZe/Vk4SFCEZ44jsWsGpOADQSfWaFofYQ1uPgFLZs4HhC8Mo40cjQZHT1DMe5s6Nx6fyQ+kOWpvrb0/x0gXsUEfPh+X4oq05GnO8hiugn/bSwxRJnQBlrHSFKW6Av8MOgNxuvrSws2HrNwhCrUkjSN7pF+PK3lFBoeJh0Bw9oJ4oGWmWPKHbpQBqi9LFI7QXrlj0KfUNokjwILDigAwraF3yEmVhl7x00BQ8eIErCs5zEDwzUMk5COwi/sK0zcXOEKjOscnyf77mfaQc1MAV5b387CuKdkb4B58WzpC0eYyArtGscNEVFNPpC81bMHmzTaIpxeSi15BXpu8rwLsTuEzwG/dMjBs05N2BH1jsH4vg+7SZ8JFqvszWGPMqV2fnYXKpEdWEptjdqwpvqEV12jPZH7/BgHKxsOHx0IBnhvccER2e5J5rbpYwL8jSF7xbkgeCH79rVNp+9LuOvrb1Vnk2CV62yEFOPRBtMZfjkJUrR7ImW4YWe3lKcO3c6BuWxtMtIKvd2R3dnl+kUQ8G9qP5kwR4HQjETEjSAAxX/1YX5hX9Ov/5pSN+0Qrhw7so/HhkZLnJwC/On93YPhcCChQEW+fpGVW76RkxMTnnTOSwrBgYZQCXsQiwaS5Gpn96LR8RQ7OxWWZ3+JJxUaCvKSp6Ocpk5zLJ01dGcAcz3dnUki6E8pVSdj3ZPsVsEfRo0hrE9+0WaHuUBE0BY+/IKSnJpIQwfqVgueVdD9pVhZTUXi81s6TaYGOuWjbBUsMpnYRs82mBKUU1iUhQE3KJ/oknXJ8Hl+LKEubLKC9rxLBu7uRAumcmpupxEmQgosWGU+pmm2xavvfxGLC1UZY1KUelKdcGYhB+wXlJZLoH7+uMeseWJ8bGYEOPdf+6ct4aYGOqL+loldsUkjP0gZCsVeQES/MDs7T5kMRGbX9vY8hbIXNuyzoAMXIJDUl5gR13H8Cu5fsHDjJdBCaaxkXGH5laqFcOEhzY5elHldMflC8MxVCaKrKQyEP6sQuaAFS4EPaEgVtdi5SaZoz7R/ZroCM8AL8FeivKhlNn4DyGLpwNe2A13cX7Be1xRx70LYBMuXT8p31cbrNhUYe5n6GKPcQTV535F4Ko95CdEwWcKM9DXwCPcqGxCnRRpYat+F4huJ+1iELwuZYDhVGOlsWj3qFCUkJNgE433iPa7enpdxgHexQ5TJZkBlZLr0WcaB0M0HkVtfd19iXeCkmLsp7WtXW1xc608wNNC62F8rXUrllUmxhp9S2GUmTKq7aJd2pPeUunCD3VAuVjthF1JeO20Mk0J1Tvwo2joQP3Eb29pzvkCvT3R2d8bnfretLUblTdvxubyqopXfeqrfb3fhFcs3uzqKToktHZ3yQfeEwJirUmHlHyH5AkK2ntI4QuqnXkTSIwFZhOyYy6z08Ym5YmOj5jnmDIN/9NdzDRifBNFxjRrDNtdlYdCoN0e/1H/kNSGf7m4uPTv/ONPQfqmFMJP/uRfn+zp7vy/Yv1BLCxSqm+JWMU4nn+Pht3fESEyC6g3+tQ5CMpabT1m5+5KEdRlsY5JAJeMeOK+bObF4DBxcgRGe1uHFQlEWGFvkVYJl4ER3RsRMZTkEnbL5WOvkSSM4QD2zycMhadCkzqUp1mCBCudmD4JaxHPBQsBohWbqa4WlcVsJsGqC0LpZnZCUQJZRMgirRS/T9tve88mtScLRDM6kkqloYzyoi0Eh3duVZ0wmuOUsp74tDvKHwwgJmP7BP5gfGZFTEyNx9jESLzxyvV4/eW3BTNCRIpFsGNBk5xfxG9loPKII7s8/VF+n1z286eno1PS6NzYSAz3laK7WAgOS2EhDuMUc4tLPijFMW6VSzl4bFjmM/OLsSJLb2df1pcYhvwIeqRcCmkkQUlKyo2UfhOSK0mpD/YPCp+coNccC0vztogvnLqotl2K8uBwXL08HK2HtcaeRBJ2KpOWgRsUPIIT4Y93wh4+6lC1/0iey64E6LYVNdOckzBDGKUVwF4roT5I25XUo7K4IBrd1DOLZtWgWvgPeBPIx8n3VRZ9mvsXz45ymZbK93w/4T7hXf9csgWJfjCeQOweA4K1L7Qp1+c9piRsLMIFf/fkZEw9/WSMPfl0TD77bJz+xMdi5MNPRe+Dl6N04XyUz12Moenz0VseEQ0jiDcsyHLdSHsOg0ExMui9uFrxrqNY3aweZjU68OClgFM8v4X2iK/LQ6jK82V6JrSH4aRSTONqpGnCBo+8CarRFys5QkY7rHRX31gVQBYgDiUKHILH+NG9ZvEf/EAoiToEQBzJs9harERddTfLem/t6oxW8VcLhqOy4LmznfnO2mZsz1Vif5Vw4p4UQtoZFl4QFXqKMDDrpnB+4PHDrmI3WI0t0Xn/YL887XNeq7Rwd9HwFkQDDCoTLmLtBlNpi5I3jP0wrqLCTN+M/aW2WLH/g6WllVf18E9F+qYUwoef/dgnurq6vpB+HTmUwtJ4FqHxnRk48NQIM3L0fHFxMdbX1h1/Z6905tvTYRDMxua63i04lr+8sizBy2ExuNI7nsGxxl5H6hyEOoTdLsLmNKcknFocjkHg9Pb0WWgz/58wAcTLcZppwzzOD+iSoGZvHrmCInbKw3tgewMsSYjNL4movA+KiBGh2StLZlAWTb88iIG+hrJQmXgY3XoP4UBeBBlElIV7bh/EhNXo72auxChJoBAOU35xE3wCPxEKQzkWuzvj1q27cfP6rNqvDlIdxM4RUhb4WETIYJWRPRPq5B+hDFtkYq5z48Px9MMPxpS8hC4pN85pZr0BlREGQyHcvrvg1a6E88Axim5DApgB3M3GuQjAC86oJStC6qKlwOxxH5VpISDAujqKMeBxnL6koHVvTf3PeNG589eiNHA6Js/2xqnxptgWbezviAG3d4O9nzagISnSLcIoVjzgkN1oU59j/XtDN+sAPKF0nKMtcn0iuMERwtmzUITfxbkZb1MAjBZSggdY9U/59N+7kvCjcv1QZTr8KIHGbB0EEZYmtIMhAi7ApT1QPjFOGsm4UN0cO+nxCJWLwFY2ey0t8oTHHnw4nvjRPx8P/NDnY/CpazH86EPRffF07A8WY6dbMPYXY29EluxoKZqnx6JzeiQ6RRtMy61V173dCoPvjL+xqRusfKQ2o9A5FY1ZWSgApnFTMcrCC65E57fbD+Klg3TMLXF37u83H3mXT1aEcy4AXhKo0L+EJZXBTCS2l2AqqOnRSFQ+3QNn9tZ8T/90j345UHvtUazJQJIQ3pdngTHYJnosireok72zWsX/raJbH5OqSvc35AESLiU0JQMA9O4RkSikQXHoZR9DQrDzrEdeL7TIuB0wYBgszs7H3K1ZwbsbZ+Ull1Una4QwQNmhQEQtD2Qr2ESxLrzh7YlCzM/7+m2v7yD+1uqqtOyfkvRNKYTLl6/+BblXz2B57ctiJR7KYDFbSdiyECXAdHQ420l4JF/CHUXAVLVBzqvVRVyWeC9KAEuaMQXHPLHwRMDMl6+srEi4oQyIxx7FyMign6e4XlOUe8vqLFmwssKgWraiYP4wzIuAs7BSB2PpsI2EiRAPREKq3DcQU1On9ZvZL4dWGtAxlgGWMBYNgtZWq4iaGTXsHcPMhZKUASuvGZgqyStiN9bBwQEfRoPghBgJbaAAICwrAFGsijtOFk6CD8LPCQbCC8HTWlmsCua0uE9g+aI9wIXgBg9JWKayc+LoQqbxnpsciydkYT543wXB3GGlRl2HB7sO6bGf1ILc9dfevqV6tr3h3IY8gll5BqxQ3qyzU2Qay0EIU4NdaTGJhaqEnWSPykwx/eQ9NDku60H93j4rz4I8DkEYcwvzUnRDMX7qiRg/fTr6BqTstt+J7fUDCbZd0YeE04aUgQQ3W0Z711tdW/I+RVFWYNTJ+hYsQcfn6ddG2Ii6wXOyciV4kWTYr02FWFySIbK2JJxBR3gUeqS8dHjCv/rBfXFPmfMA2mF7B49PqO0Ij/zJu4QsHa60oufWUVIgupz4jTEjIWelrXeJ83eMTsWTX/ix+NBP/2RMPflINJdkGbdzaL087T22VtjWu6yn2IrN7WpUd6qxti/8NNei1rYXxSEJUdHIgfry1JkxH9azXKnKiKrb0mXhHuszVoXPtXV52MIbHvsGSmKzFlXleaN5O97ek+UtfAHjrmCFrlRp1FQWOPRB86klwof6GSZT2xkPYOzAolP37U1ZOYBJgQ49Cv94MVxMhODcAaZ+Gn9WHnqufmOb7D0ppX2mfW7uxpHoTQQnRhTvbCYlwrRWeANa31e/N4lH2sTDBfG4+1xyxQpZlRPWgz5b9YMxjLXKWrQdJQVz+syUDEA2rVMdeu6JLIJ1q7rpLTYOZExRjmeEYXQA49HR8o13bvxfEhL+dKRvSiFMjp/56+r1s+zCiGvX3dUjIcw2ABy31yQBUBDDpoNVWFHMPawEpnqOjoxJCE95/x+QzgwNhF8elGazNAaWOViExVqsboXJ2GyNxVQILOLwK8sVTz1lURmhK8YxdlUfYR4zsS4UFXWgpFBIKHi2XUaY9Pf36SpLKYnoRGhHIpjTp89HqbfXFhFhiBRjP4zqhpSa8gCj3WcRMcSC6GDHxE61tyzPgRlXnWL8dOG6Fj2zCesM2BEYpPxpIYTQsXRCPqlsPWRHSxaNVVbWLNxwBGBOvZkIvRGHRxBjqaKwYMTMrCggBpC/8OnviAfOnfaALaMS4IAxnC2mlspaZzO0WSmdmbsrtr7BCdY5OJMfHxUxIoLYR5LCiGo3Vx40zouCgL/VIbrOKPf0xnDfoJWBw4eyjgvyzLZ2avHOrdtx6cFn45GnvyuGx3tidflX4tabL8Vw+VR0F/ss+PEw11ersaq2M2QzMDIZY1Lap89ejCsPXtPnqRhk3yPRDx7o6OiY8F4SbmBiFkDKmwE2/0lQCS/gdWuL8zLmvKalpaXgWHU+wwDs0w96IX3nj36RUCdmzU0UAs/Iwxd7RPpDuOHBCr2pr9yfSYGnkqBFlKU8MglppsQOnLsUH/6Jn44nf+D7o623LXa2KlHf4ZyELSuCPSkBFuShHAi9slmk912SwNrVs5W6PLrdajT1FGL00mQ8+bGLMTwyECsL67G6VLVy3N6VolR9eAlL1UrMLy9FXV4FIbt1efDVuhRIWX3cJEWKgNXVLJy0ShlszS1buLcTwxdOfYa1aO0IhaCGHUhYE9NHoTpUCN5gGiObH+ACRZA8YfJ5wFnPoBXoGfwK/eJZ0ePaRhQOOmJfyn9npRp7TBNeXIwdeQYsRmPNget3mXqJ/qUq3TuQcG8W/7eIz5pkpLWylqa3JENDClG42FaZRzL26KPUN5IlwgkHbEE3nIPNNFQWzG6rbFY1Y0wyXuhxCfWzoP2V1crqv3CX/ilJ35RCuHTpof92bW21gPDqH+iLtta0WyhhFCwNLygS8YLQyelJeQAd6gxZ3BJkCDAohkVKuNcMZtK5xNaxpqEvwkjQEbORsMAgOqywdQ4XUcdifRAfZvsIvAeEL2MDVQl8mBIlw8pnZqCwNsEdrAsrYnJywgPGfX1yLQUfe82Pj41HTUTiGU96jw23uN8t4ZaOFzyKsXG2WegX0wpOM74IVOXbMhI8EL5j+/pM4aY2CTnmQRf1KaUgYmWTOBajsdkfoaYkOMQ9IACRz4cSOOLMCPYcghG8gZ2lUWIk2k594NmL7biv9y2y9O+ccP6FT388nrt2f3RKuawsL0hhyzsSc29t1XwgCOGByvpWvHVzVnitN7ypI1nw7VLCgz4+kP1xsNDxuMyAWMFqe7uUJWs/2gQb+GpvVlsLxRgs9cegFEGv8NYpS7NN7WXKK9pqVQy4e9gTT334e+OwRWVvLAp/12NtbilG+09HZXk9KrLk8PRapehHp0/Hw08/F2cv3x9Tp87GwNCI+kt43tsU7tO4T4eursY2BNAK1j+D14xJWahL9KAWBLZxWa0u6p7oScoZpWHrkh4QTj29U59OEloI8bSiW6qO+LfomnEoDpdn8JLtSxCi0Bt84FCRPnNZ9A/56Bd2aAV3rd0dMXj14fjYj/+VePL5j+v5TtQ2lmSQb/o86r19WcoHhMPk8RzUfe3s6buufd0/QFFIaeBBEP6qSVCv78qzPtyKidPlmJZHePftpVivpJBtAklejOhnXfy4LA8dDwFLeF10sDXQHdU2wl8MkkvQi+6bqvIe5uajNDYsU3s/1paWTdctjfaKiBxOQsjiddBeaBSloEa6PowmT/aAV/EEAET3sMhRHLxDwnMb6D0VvcVyTA5fNC+1NLXqnYIMKRmZazKIVA65mT1E2XhietF1ur/Ul02CrVmCvKVckkLosVd7KLo9lCHjdTL0AnQrbwcvGTlF/7KVDWFhVlE7XHQgL0R9n2Cz2nK/iq7+xcryyr/3gz8l6Q+tEP7sn/3LD0i4/dXx8XFb5hx+Pnd33u4ocV9mqWAZQiB4BCAVgUIYhjGE5eUViy7medMpMArxYSxXsZWYuRZzs3eszSEAwgcIexiM8YHR0XERGoOcYkoJXSx1dtnkBC3KI9SEB4BXgOveV+6zkmEGAaEcLAIYFmFKfHGgf8jKhpXTLIZC6UAMCG6EAFNOixLgHe1FCc1OEZiaJLg8RU4FI1RgfCxo2oGgceKxPrDabdUrT3urPAfH9tmSW4LPQoZwWMHjKMQ0eREGJe5LeyinQaJWIAgoGIq59uRjdgl4SpbMUUyPDcVPfuGz8fGnHxEzsbtnPdgmwLO8JBjSGM+mhMlevPzWjZhdWHLbGVdAcGElemBf8LA2pLJKfJpZLWn3zj7h4XTfcEyV5QW0d0d/e0/0F0tR7uyJHnkIKD1i5k1qU4v6/0jKghWx3WL8Uxefi6OWUhSkULoYVmiaia2VSoz1n4u33rjhsaHx06fi3IMPxn0PX/UBPOAHRba9uaprWXTE2hGUtC7ByzYXTepP8FcWfXTLqyOEBC0adxJAR9Gud/alZGUl19Yk59QewWQaEs7BM7gEjwgb8NzcpkvChllEzMBJg8osuCsYN+R1+E79yngAljPKJ4co2e22WQJQVojp/+K1++ITP/3Dce37fiDOXXwwhrtaYm3zbtTUR1sS6lt7W7FzKKGv/Kww3pVSwDtAEbBlB/cYTMZzIPzCITjM+8ebq8M/wkFPGcOjJ26/etvCmHYltYgwFR8KTo7PZDtzpmBWpRxrUnrbUtYdynskA2FzVpa5BD4KYeXGHfNdhwRtp4QoeDmQYmVrihbJ9zSzKF3KqKYSbz9pJAkpujgDwUoBpINjfceoa2vtjFNj98fZiSuOCBzIcOjtY/+prjh96qqy7sX23oaVAL3IBnoqKRlHuuxt6LJS0i0gwSuk1XjF+6IBPHjzpepj1XKvlQGeyU54hqTaxDYbjHuyY2s744LqYy++JMJAW44O/361Un1TVfypSX9ohfD4o898QoLhcwg0BijTLASESNEDfX1iYubQE55A8DC4CWGSjxlAvbIgR0ZGorOLkEqnBfnS0qKfLy0tuHO7pGiYVYSVDBHS21jYY6OjHofgHVxoFoqtrVVFWHnxVor/iSr8HSsFocH4BJbj9NS0QzGES7Bi8CKIJa7JEkHYs60Gh6sgsFF4jFtAOMVOBq45vvHAISX2SO8bGIiR0TGfCsd0W1BoBhCToBzY/x9iAn4bG6JiW0tqDNnMRhIcwIniQtC3yfokL4oBAYTwYd4+gksF6Q3IHgLPM3z0U7/5JK7f39sdn/74s/GRJ6/Kem6Ot99+O+7M3PWA8dj4qJUBC3qWVqSYZY3fgflF+D1SfnhP4EjcJw+N6Z4IpvA2FbQHC6tU6IxxWXOnSgMx3T8SkywsY0C/XV6PPIT/P3v/ARx5lt93gj8ggUwgkQASiYS3BZSvrvZuevxwDEWKWlEiZVbUSoq7izitOR6PoV1FnJk4xWkVPJ6O4nIZkkLBUGgZWgVXS3G5FEVR5JIc23baVHf5QsEjYdL7hL3v5/eQ1dU9PTPc2L1dabse6l/p/uaZ3/v+7Ps9UoqgObEdI6s9PYWIqtzdGbOR8QWbXbho0YjGefOO5XfvWLQjb/ETgUwzZpm9nD353HN25ZmnLTUq7VHMi7z8RIQdtiQFV6X9YU6RRtmSdEpwACDOgVABPcCM2W4VTQ4mT26lE4HysRhCS52e21vVeNadXuk0Ik5wkEIv7QVZALyPGcxA40LhGQ50+h2mQKQM9M11MCJMEIwMjUVLwSHK0DAuLNocn5mwv/R/+imbflFMOiKNUWfHOltWaIhBCegrkvphCPgDXAoWuKMVOHPAbKTv8Tsc6ZkIR751pBg6ki2RcjDrWtNsO1fR9aoJdvdC1WmRegSYhO6CwDI7N2uPPf643bh718qNuocg74seKtLWajt56yHMVf2IaWj86cs2cnZeNBjMKjiDTzCnwAR0T/7oT2cCaAQaMzcX6c+FJohInyF65px3ms6hcw4kTI4OTtt0esF28+vSIMVopCH09aZsdHhe9FiQ5l4TtqQ1JkSXSTMR06ANCFnMHb73mXHa4bSV5x2LIxypUw5O8xPBOBKJXo/gIyUO45wQQ4hrLrekTWBePmHvEAmJFOYKBVro6uj66VwuF9Ihf0zKH5shPH716f9DX1/f8ziTMUMgTbIKmAmMSkk4Z1STCcJ1FVMDhGTJeTiewWs+VzQI7Iy1nclo4KuaDGElM+YbkqDxHi4N80CCZV/gMgu6dvdcAmXiY77BYY0KCCOYmJhwsw8AXyyIcUjdZfezYqGgiRXskNQH4nCfgwDBo0UgJpFSt+oemBDOZHONBiBA6mX9w4EO3gP8ZDhlxTELzohiIryWAz8Iewgg7cIoRkfH/BwYIVI/Djw0HMCFZwBmbZMWUUE4yWkDTIA2BRMKIBP8Ig5WgK6OtoTEvRJidJ9+4Rm7enbO98StilHu7O7azs6OjaiepJ3O54tqU93ur21ZNif5UEwgKgbBQjHqwqTHhwNDQKLWzd1nwwrRQTHoxfSEXZyYsbMTUzaUGHAfDg7ubkn8AKGq4nlpuJmbCPXW7dLHnVbM5+z2zTftzntv2NbaPWvW9yzd32mD0r4kg9pjz6juzz1rMU1YFrEB0DBKYsZbjYoDeWAGOlS3wBBxMh55PD9jAg1hEttXuzA7kdZ8S/S1fyTmLKDJZm6LKatdug4GR795Ln/RKpK2Cx8qzqhFHzSFc/x8KESfXejQH+fS98EkIQwC5PSbR8foewARRhLri9kLX3zGPvEnv2ArJTEj4aPEEN1S4Ir2IJCrCOyb0hI6jmFq0ob0HZq2L9LTd2gIR2gHohGnV8ysqrcaahG19eA09QL9EumJW/e+NOJMwYUhN4lRQdUTWhsY7Lcnn3zCV+def/ua1TRXWG3cYiMkaYM4cqPSHnrG0za8SOLFum3fX3HNgAVnR6SAOJ1LLnxRBPzuS1FfEXHkY0OH6bPX1RmA/qmObSczHYrVoL8nbTPpGVvfvunrTnpjAxIs4pYaSFu2sK1x7LOzC095X9ebFZ/7QfBS34teGSuNWBgc/6f5pXZCu6zbqUnQQLBgvjNHsF60mUGvNNpu0S8rp/dEnz0SKtGeiNriToG+jleW7i39HZr5cSr/YzSEvzU0NDgJqANi2OHgwLBoVGsmV0kSaZCSka5C1kC39Qt4ADoiiwhDhQsTbZQaGvY9Ac6cWRAo9jrYcs6QJD0ICacmk53oCKSeyUkBkq4haoHrKDAbtASIEkbDIiKuJTqG0DIkcELRIFY2etFY+7mskSBNAyYI6guwAaIwFQAIezTmpgDO6iYRl0ufYmJcAzDgTEXNhO59vUJfn2sO01Mz+k6qbmfU0sOjugd1aAZC1nX0H1oE6xQwYXHt1NSkVXTvovoQwuc8kWWom66DKdAW/DG0I4otXWPw3BNX7enHLtjW/ftWKeTVprBlJuei7bCOILvHloVbtqNXFn/hB5ifnbLh4aSVPSSTxToD7ryEoZV1TrVUs6GePluURnBpctaZgSptBTGcLfUTi+xqYhr1WkXjBJAj0QvMNOZqmKcOiIgBoqXh2CTxnDutJZrPzRBtNmpPPf+inb18ybc9pU8IVMBGz1ghdLCQEUZKlBHp1TEBAHNIitzLU1bwKlAChOuS9lD30cjevnbNGvv4dHqtIK2khQ0ebeK0b2kzr4Ald0UrYCtUHPs8n9+CJBpAxxm6ziW0GJDS/34t6w5cI4Jh6DyXnEVjPcM9duFzVy0yPWMF9gfmT23v19gNabyPOsOGNKGNogMYAvRAP7r5iKABhBbMpKIZ0Y9+8EigA/qyBeOBJpHE9ZOIMB7pseLSlh3rd7i0muh1on/m5qbt7NkFu3nztm1tbtuBmCaMpUt9hSOWTW5HRLvRnohlbt+2zNffsIg0sg7NXdqpCjmY644+v3gPM2DXNOZTOJhc4SCCRx0WNAj1HVqDB2b4z+qH3jFL9gzZ9aWXRSNNm548J+Ava/6MilYqEvwSxn7ZRMalhqZ9/RFjf3DKKIPpLjAnfAo8joJQh0BxVNE8lZDHjnuBGQB1hOFKQBUmuf9AWEMK9oF0yrXkgoRJCn4nCSa/L0H0n/sXH6Pyx2IIn/3sV7uSA5W/h/Dn/a7/PM8PSdxEHwx4IV/wVciorqx4hVBhGgACIM/EArwdTHUjJOKZmVkHLhy5SNNtcGdSAxCAMtFDo2PjNphMCWdYUCbCEjEQGYMGwTNyuYIk4LI/o1/ARgoACAVT1rg0D0IgyUnEsn9Ws46PjwlUe1XPmq4Ppi2eyzVEOrH/Qjo9ooYGRy5AgG0aCQIQJ1KKSCSPktK1Ptl1DqDEWginet0Lcxqhl4TcopXwHQzVTUKSXCBizFv4PjBJkQ20JIZJCUAUCBxJK5gsWOBDWo6om936dd3TVy5I/e1w7eyFZ59Rn055PWgXDlfMbDBKsKQmQsc5vDg/Y/NzU1au1GxjM+OLvwAcTxHeHbPdvaLGrWGpWNzmJLH1SxNiD+OtnW3LadIwuTgXU2B6eNgGhwbdGU0982JKFY3HsRhDD1qErq2pP+qArJjusaTg55593E0X07Pz3k5oqlOCBSYZ2gcgUyf21naGoD5Cy6JbAeCTExyLaF2HwjS0hwOr4RwU3XAtANhoEpbKZjARK2almUjKdBOH+sH7UnWhHQ52em4f2qaeTd9R+A3zhD9U1wBm0CSgBL1gUgTsHJT0GfCFLl0q1gW9o0k7+0OfsiONQVMAjwbQpd/mpE1O9w9YVLd1oYUMswcNa+mcfQEdNEud8JHRFqcraQ0eEq3rT5r6XA4mL9rjzn7RqPszJBlHGsdW3ys4LXulvF7H9vQzTzgYvvX2uy7oIK3DCGAemE7IJvrSuSs23BG1iLSEic8/b6lz885wA4MU0OrwwVI76WM2mQmAr8P7Sb2j92gOvHr9YAJ6bSM2/3skX0IawugZW1q7rvGruakIhk8kmBoi5lizveyy3rJB1phr8AMDM5boTfm4HJ3gX6Rf9Txv66nmogcQ1NDREC0IVwiaQFCDzsApNqhCkI3oOrKvsjoZM2dFGOXzV78zjnr/j6Ulf9sr/TEqfyyG8Od+/JNPaxT+Q4AROzsSPgRIBzMh6MClpXs2IhAFSFmsxiC1t03M5fJ+DhMJBsHAYQbCNINkcSSuzwTDPguxolGgYfAbyaow1zBY+ACQoAal/urhVq2UBdjdroUw4Jy7s7vj58J4INorV664NsAqYtRxfBFIMu264IzWpU7wPI/PoU7H5ttO1mt6JhpBME3hUHenpA76ATMHdMh9CbdF4g8+AqR5cqIAEicCGDQKHNVk+Ry3MR1hD4ETD4ntH+i3lMC1SxOiJ9an7wbFNIecIaKxQPeaxWCX7itpVgxlZnTEnn/iii3MjNunPvGCDacGbXlpyZkjjAdJCF8LDPFE9YEBTkyM2cTYiC2trFhmp6B6S7pXXxKKS/hsoVixHQE6EuPMwLCkuLj3AW0ljPbxixft4tmzdnZ+QSr9go0x5pIsfaW3XmkjkxOYj+oeGhmcI7avilexHafi9sUvfNIuXrjok5eoGfrfx0yAi7AQAJ3VyDV/7zHhxy4KaCzEIASOCAf8himJMMuKJF6wCOYBIxF5SmqOW6OWs0JuWdJmcDa7JKvxCIwD7bDDmRlaLmDFb5wDPbnpU58BNUCacXaHs75HOiZWn/h9rqP+3JNrQeuBhbN2+cufdfs4K2c1/GIIJzYmBjmjcWWBV7El0JNUXD0Q7aMV6BnQimseqptv6yrG4CYgPQ+zznFNTF3g7aYaPVNVCu3aF/CqggRMHJWqviBMROhzFJp94YXnpCHu2s0bt72+ap1L8UTzkJsIU9QLj121xScuWvWT50yD6gyL8G7Oc58WfcI46Aa+NoCwTr06U9VdcbCH/tKbU4bAwzgfhuDX6Y8+GuobsTOTV8Q6T6R17gm002I4BKPoVPUfprRSZVvzi5DxUWmyOUsOTNvY0Kz19yEcStBs1t08JD3JgwgYS0xax5qb7LdyIDpmrRD+A3CI8HQc80Qddak+zaraJmaAUxlsYO4jGDIGzf39v1MpVVa8Qh+j8sdiCDPTi3+mq7v7RwBczEDE8hKjDEigmHqkR3LApWucogwMkw0gGRbI8R0TmEFhMtHpEDTOPySngcE+gelpHhtAWucx8X1BDVEAuhegj0bA81hl7FqA/nwTDIEHphae82DFokDB4+g1aZDyIUUkPAAa0OC910tEsi8pCd8DDirfkU3P9MyZmlBMBFYPI2XwHIiF/DMUj6pSob1oQSFyRRKIJHiS0flE1oT2lBST4wLslEsn9BfSOxOGLKgw0r7ePgF3v0BXzCA+YMPJtD4PuAPcI5VgJpLwCG0FbCdH0/alT3/Srpydt9H0gFVKBbv29ju2sbXlwARxIwkzWTVVbXlt3TKbW2CErWV2jBTRnWI+1DElBntu4YzXe2Vj2xqVlk0NSvKPxu1ADDqZ6LMLc2fs8rnzltLYxXuIvJHmoudE1GlI4UxAYv09kaDU/bg0I8CDbJIkGuyMSSpMJezzn31OmswT6tew+xyLp2BIpKnA9o//yIMCBJKe+M0BB7lcoCsggQlgloSe0EQxJxLCzKIsTCjuHwLkuno1XnwuW3b7vh0ydrpHYM44kINtHVMl9n8EABgtEWAuXIjeoC+uQQt0c5GuCdqFVGVd47SvNjOJGG/OJaigOx6zqecfs6mnL6hOmi8HLLwEE1Uv1W2kP6k671txv2HZVlVaQt21CNeCdHgY8ylzgfYRlhxQSftdVfvwHZxqEGiNzhR0rgczqF7dhyee+kG18XucP7/omuO7167b7m7W2yf8pLKc4gU/2ogEiktXL9tatGVZzd1yvugRRWFPdJiegF/95wzyFPChffrU60cddA6+Bj+Pc/jTGOpHP98Pzcm+qOh+6IzAfVDjWHb6JiwcnwwLzNDgz8xe0fj0CQNybvrriw3acN+ExjcswEuIUYymJixX3HSNAfOypwvRn5tZ6y2La8x6NB4wAQJUSJuPcIb/BDrplmZIJlhSoRBhCB0wl3u6a//J3l5dXPXjVf5YDEE99tcFsE8C1iyZb4MaEjRROi6xMwwiAjg0IMxn6A1JGkc0NmeuQRpGOkEChAEgWSMlkt6gKo6NxIUpgskGkAPC2NiZcBAkWgVmIbafBGjJIJrP52xUAIl0DhNCykNyTw+POHOA2fAbz1a1fOEbGgSgD9hAKDyHejNxAQtWI+O8ZiUy9nraDiyx6IxzuRYpHObGb0wy2oLmwwTid0xTEJ37NXQ1Ki6Tm0mEmWhQ3xOdxcTBRMHkpm/TRMuorb6aUlfSxyPDafebpMRIpnXf5598ymalIdQK5Oop6dkFI7SXmUu/oVn4+g9NkoLGbHll3Zk5IDI2Pm5RTTQW+WGSuHJ+waalOcBq9rIl65DINChm3JJKvTg+aY9J2k0K5D3lsyoEOFJgzLRbMOD9S54etmd0BzNgoX50EJGkG9OkfOEzz9qLLz2ptosR6XvglvoxuVlUhTmPyYhGRj1dG1DfePJC/XmKBX0H8JGKmzQbMDYWTqFFMKaMJ/IvoADgRzr2bX31lh2K8RPKSlACzBKNgBX2nMe4B8keYAxprqEhfBdcwwEDhJ5hBsHspzkgZgBdkswRoGOLRr5Pzk7amc8/ZbERAiD2T81BetVBWha0JswmVc2LkphCvl61ptrM8wDSTvVJS8IWph72hj6WBu0SeVWgp+NYDBDzEQ545pSbZfidvtJ49KgOHdWWHVRD/qXnn3vafUfXb97WvGsEDVa0xthBi7SZvELE6p+7cN7WOw9suVq0KOCpc6BP6NgBXuOC9uIhvI776m99T71xHns6Cz5/iGkgbEET+DugOUxeMAPElXqzalHRa/AJkC8sMENwYq+w6nXt7uixofiYjSTHhBt5MY0jCUILEjzitptdU7+ztW1K9KL5pXsCbD161wW4ixmAJySxpE3QbUR18QAK0WKH+os5jCkXIbLZbL13+9bGL0LjH7fyx2IIX/rSD/+/BHyjDrzptKeSRsJmMjBJAINShcic4wCuAK0IQz9psoXJzWxDo2BCQSBcgybABPJVw5ro7JNM/H8mkwnqqc4LXD/iExkgBjBGRob9+3t37z6Q1lm5ij2bCCDAdWN9XUxi1CcV23CymprvWYjCRIY+mUgjAlXSXmAHRp4hnQZmMZzL1NcX3fkE6nS7PTZtJhmgizZBPySTSa8jQAPzQquBoAFw7hEYz7GbzjA3DadTzsh8RbbqCLOEEaDaj4+NacLt27YkfcwwgFbIWslWlv2SqpI2Nz0lppGUppa3vcyqR5AgcaNl0EZ8HDAlJiTACTNgXQH7UZACBPv/ZmbP1tY3bUx1wafA7Ob8CpvQiDEjyV6dW7DHpBnEJPUCBqRh8Fh89R25ghh8JCq0NcAMxs9400ea71L9vZdd4xo7O23P/tDTktYktWoehtXkwURCHbmG9+4zgBY0WfEJ4B9whqAJDI24dqeDtRINGIQeQbgr16E5gEf0Nc7I7hhSYMXWl+9pnJoWH0g4LeC0ZTxJpQKd0iZ8WBpmlyyhGbQX7hlWhgtYJEHjzGScGH8KQMV+wk3RJBu19Ig+YEZDFxdt9Jlz1tEjjULXNtUvxZY0XfUxbXLJFDOa+qbUElMTs2qJnj3kFtBU28u7YX8RMoACpCc1gXBZzK9+QJd6f1AARIId+Mh+BWhR0T5ph5KAmxpz8nA98+TjduPGLdce/RlArZgoBxye9jAWfaLd5Pl5y/R3WVFMqIe2677kC0LqJ3IIE1PQAgB9VUB9rolEhfTh9JXf1XfgAXRDfelv5oyvuWHVcLNm+eKu7Ra3xCxrVqztWKVe0NgSYso4H0ijHtX82dGzohI0em0oMWbJ/mFpgwVfw4G5qtGShil4OTv3gg0kkqKdELxw0qmxU7/HNK4sQouLGTCve/T8mOYI2VRJn36o9oNXHGAUdCxc+FfZvdxv0r8ft/IDGcJXv/rVRF984O8xWa9eecxVyIKAEOk1LWDuikbs/tKSAy2x7mwshB/AzTsCjYKkZhySTFK8+BDfgICNvYmRDgFlzDEAOZoGEjROI1I/9CV0jgYIMwLrGjADQV1ci/+Ac2E2RCzBKHD8YooBgHd3d9xOTwHUnVjVBsB1bnbG7fNIsJgzAGfWTqDxMOEBCAABcGdRHJMP88XGxpaeHhZw8VwkLExiSGmAR5spUB/qQT9Qf/oumKtCW9FAOG9sbNS1BOrOfbkeZki4bEzANCZm0ScJhv5KpYY1uaRqC5RJvEdIXURiVr1WtumpCR8XTW9/LlpHq0E+oLKAP2e32alq/8DzL01JE6iJsd68t+wTZ3Z6UtdhD6aenba9nfVkZFenz9jj8wvWK62Ayd03oPGgHzU2mGtw5rbzCAWbfjDDIe1XpaVhDyfyRY+wzkSvXfzceeudbljzoGgdR716IuGETe9bzEIApTMVAQjORcyJrCKvSkio6fDID32PeajZIl5fTIPz9QyYBMzCpVUEFDcbNQVCLdHfjpjmjnrmxMbUdkAJX09YiU6agogLGkTJ+cr6U4EljBkBEGqv6AkJHCmT86FhX2+DNKm6Ae4kiQOMAeaZF5+y5MVJgdKJwAdH+qHV0FLpEwFpWeNdw56tumIqaqodMAS1ILQBEBW9wkDU9XZc0fPLonUxAxy5OoNm6rmE/J7uzMeDab5e98UZMC+WljftsXPnbXxi1F577Q3XqER6fo0UqnAf/0KUow8HmtNnnn3cSmMJOyB2WPXw9Q7UB38B/cxnZwr6DFPgNx0uCMDkVRdPga0jMHmYNE8KkVxhFTvh1WivEj6aAvdGUeNRlvYiXGmVPY9TQ/1FOHa5mpWW0i9hb9otCpiIODdb2dMdxfzw6ajn+uPDYl4HYuD9YszMvbJ1Hbesi2AVjc0gi+xiUdeeIqov2u+Rrj3R4ZqZmgut0o9dXd2/sp3ZeU2V/tiVH8gQnnzyxZdE+H+VTeORfLe3CTksuKMyPZLWADbV2UmfRDCFjY0Nl1QB8DbBYvJgL2E0CoAUAiFHETmGAEKAErp0+6IICFDrkgoLaAIEfi8NJKGIFWkiOMqY2ExQQBlAZrVxNpfzOub0SmI2zDnY+Ul9zIpdSgCEILGH/PlNn9ArK8suXUelXnraC52TkURFKQig79y768CMzZ/wWNpBPZEgAf293T3b3Nr0KBt/pgges5ibDHQv/CscMBbaGLSJHr9PcEaLKFXoR0DH7626Io0NixlgtigXC5rwR5KSpDVI0IJpsJlKSmANoDEmLHIDgNjJrlxt2h0xg918MPNNj6dtfDRty+vbtp7Z9lQV7LN8986y2liy7oiATuAzlxqxS1Mz1oP6rraRPZYxZtLQL9QVEIWhhF2mkOgDM0Ddxw6MTwAmpEbYzFMLNvlcxLbqrwnki3bSFCh0EChA28WI1GauhQEw3qRrZpexCqmS9Rz6m13U2KsBzYLwUhzJSNpoEzxfxOP9h4ABuPk6gYjOa1ZsN7Pr/Z0ewRkZGA9OWhg2TIwjaKKEjwpgXEsQk9Q5HpwggSTslgfiiupE0wg7jDsMA5oKTmn96bepFx635EJawCUA1n3ZG4KUETBiGB5mzUIx7/Qf9q+GEWpeiP7Z84Cxc6d5Q3XL1eyoqL6u44/SXKGdqhvPpa7MBW+zrlWL/TfsMURsDRxF7Oq5i1bUnLj27g3BJ9eFgAfP7Hl66EaaRxG1tWVDc5PWffmMVTU/aTPOad8oX30E44EpYLI6lmp2osPNR/oevwbnsqiNjX2ccamtQUkMfcm1nEs/4pBnMRhaFr9zL85HC2uR5O+4acXyrmtzGIDQ4POFHZsQY8BEuZq5J7ocVFvFcHUG+02QgoVd9uZmLlgxt66xOLQuIol0T8xE7NeNttApRgaeHeqe6gyfcxC3myQ1v0TXX93d3g2T/2NWfiBD+Oynv/AT4vZfVp87KJN7CLPQzPSUm16w/wN6gAYS48BgUtIS+UJY/SsCFGAzGUmLzMpkto/Evl2RNI9UQfIxQjjZSAa1DamLSQhHZ6LBTHA4AapITQAS0TPYNtupMbgnAMXzkIrZ+xiJGsApS0NJSm3G5MIExoRDPn1e0VD4zgFPYM05SD572ayH0fIb3+E3GB0ZVbvjHm5LPwDaFKSe/oEhW19fd6Y05OCNSSnqwImUiV2dCUu9CAOFibCQDUcWYabtfsJkNDs76+CAtoMPYEB1Y7IW8oT0Huk6aV4CBU/lK8m742jfyjndU5IO/bm3u+sTrCvWazdvL9n2HltkikGJ5lPqB9YY3BADYNeusSFpScLSW/fW3XfQr36eTY7Z3Mi49aqNxLuz5eWENC3NN6uVQhABk0iVQtTU5NFE51CdHGh9ckrydZNPy0bOTNqZlyYs33nD7qy9ZXvbFes+Slq8O63zvVv0uq97SdDUeMAc9wEGgRzj51oHoZHqR3IssTfCAdKp2shYOT7yd8oQYPSYJT3fVAeMo247EmLIL0UIIlImIAUIQL8c0LY7kZFKHBsE8mo/4839XJBR37rA4s9AihRtii4o9EFU44JAAadOXpmxkfOSZCXAsBqcsOqo6JgxxVYdNosKeYmK+byVJMCU9/asKO26wv7V2YJV94p2kK/ZSUPAqnbCmDFxqNlO++1U7zho6QTs5gF81Sc0Q3W5vHDexvqSduvmPctsiy7EDHy9hK5vh8v6Vqudoe2HukErHrWJzzztSfCIPGJHM9/sRmPBs45a6nt9B1NwANeYOCPQWHOea5ocaFSqIHUK5ibVUeeTJoV052gQjD2BDWgM0BJRSnQ/DO5ENMHGWr4HhjSGUm1XtKX5qPOlA1mpmpcWP6Kh6n7QfvxI5WrZkrFh0d62jpr1QJPCGG7MYjTMrj3qB593GisXLDhHzwZjVONmZaDys6XVUpDQPmblBzKEF5576Wc0KS8zgXCEAlzs0QvgA9zYZJGIIU7Aw7WDblLTIv3tW7FUlKRXcWkGEEUixmnM7mgwFswr6eG0pD3stV1uJiHcsCkJBZs7/gUKzmQAEscwm/IPDA75ngc8F4mHDTEAJQcQDSxmHSZGMD2xyEXSpw4meVhUdOxgQPw/dn1AGUBDggT0YETY4lmoxUNQX/sH+514uF/wDcAIU9JMCpbZ2ZHG0dSzD73eOGz1CEntCdV5wFZWVxwMuC/tIPQURspn+tSdlwIhN1+oj+gr+hwGB8gSd88ub6QM3tncsm61bXgoocksYtbkwURQKJQtJy0CMF1e3bKbd+9L49HYaEIiCOKgXdva8zxG5IfpjXQb6aYzOJc1iccTSVscmxYz0KQTCLFRCam9cazTJvqP8FgWYrElI9uoet+ILjAd0jeAKWAN445KQzv7yUt2lNqzjcot286UrZ7tt7GByxaPJYOjXue7lqS+cEhXvYIGQhgyTmIeEaJlkJo9EocR0qRmzDgABADbJXfvqzD5CUkluV69XFF/CjQEOggcPM+BR9dCp9AmEj4gz935x/4LblrRc8nxw2OC5qBXtZ3zecXvggmQdrvpJhG11BNzlpgSw9NYovnQVziH/V7qM3xlB2IK+zA49UFd4FSXsFDPl3yfYjJ1HtYkaevedIpL1oCuXtF2scPzTGdQGlsctbScw5FNlcSnMSH6rW5lbW113TVh1yRUz7b/gD5gQyPokd/QzBLn52zgqfM+/0hm12YG4kaBETAmGmc3DelgtS85jpwZ6Hfu4xI3h6qiAQsmJ/8QCvUWkVrLhcmmO3VZrwMT5lq/nrHRmIawVt2bKCLN+5K0hkpTNK77JBJjrkUfHJQ9XxjaJYtBe2JdVqmLIexXfJMocQmf/zy2D2FSX7HuYF9zChpwetAYuc/D7O07L9/5+9Tz41h+IEM4d/bi/7tQKCQBWmzdqLvY9sOioWDbx7GLzwCAxGTj6rlAHoImTpj3dDzqISogC7yQegFB1H7UVrQAALFUKggIWg5ArB4k9BSNAmYByOPYRVpiq03AlnoRrsaE49kwGIBmfGLczVQwBCQ4nMQwrn5dt98Mai7qI74DQJfPECJ1hUm4bVvXsWCLtMz4F5Dg0WaQ9FgMxw5j5Kbf3ibJXl6gGBMDxNEMAZ+4FEhdqTupLKhncEALSJDkdA7AAiOCuRILDTNK6J5hmT07y0H6HTY9N+NaAGFzg2KEg/1xMQcmFBt8NDSpo74xfYjJb9m7kgoBfmcuInaeWdfk3Zb0WZNmRTgtEq2bZaQxjepZl6fmbCKlcdM4Ch1seDjlzBtGQAoKEoDhUznR2JUFbGyAhFkOZEHV9m0+1ab2rmBjF87Y8NVhW8q9ajVNzu37kpiPF212mtXJBB+EfFNABUyAMYCZ6J+PK5K156/XAzyKSH3RQtrkBF3lLypoRpwPOHj0DGCn3xotMYRKkEibNfbk0JhikqJP9Tt0imkO5sv1ADz0xhigfQJujHsDOozHXDskRJUEdgPJYNJDe/A6U0eBV2wiacmrMxbpjwUpWX++8b7GF3Dv6hDTUd+2KnXP988+AUjbDrDqA+YDfgaYGkwwaCWSyvUeeuUVsGXsYGYaYDsS8zhUP+HHgDfhXCZ1CFFtO0sbVilUnNkhKIC1MBXHXN0bOsT0h8TOxkNTn33O4mcng7kT0yi0rHuTVI9nHEvg8fqqD2EQ5DcKPgMYE1oEdYb5RlzQQngIIC+a1zP1gxgwizaTdmb2soQO0RKRcuWi05Gv+hYtEyiAd4BxVEcG5mDSDo/x/0iL3CdMFCdy3TWLwXhaY1aXoNEnPNG417esdSRc0hj0qO7ebjFJFgSyQrnCuGlOsDlPEDjajKHjX2xv7fyOE9bHsHxfhvAX/+JfFDpE/nOAmMmC9EraBCRk4rcBSBaCEV1B/iA4LJOEzifKhQECjKEDdkxDJQOIAMZSuSBQ3RMghJj/gcGEiBnTSdigHbs+FEJkDEAed5UcLs4q3KhLTITQIWXjiF1bXxXBnHhMP0AMKAAmrC9Au4BZsOKTmYbER3vYoYxkYpOTxDYfODgHDUKEiSSmCUg7cOZC1LSbgvkCs9J716/btWvXPOUFEgi0i9ZBPLMzO00anru5sem56CG4ijSLYJ4IWgGAyAGzxVkJwGpeulTG5Mf8dHwQzHTbW5ueg6bTDmxosM8215atkM35xv3DwyNSoyvuxN8/6rDl9U0HRxhQvE/SF0w33hPSUogB0B4c0djH45qAiyPjdm5yVtKT+k1gOIQZTUdL74mCQgYdVz/16buygHprO6N+rXpdWZNCkAEAjUOZxGRkDZ16/KxmatNub71q9cKhVXejdmbiCY8ewZGP+cJ9D6IrLma8eI9fAOBAwGiKubnDmFHRdy7ZgnoUXnS0tSlvk9oJ/cGQy3W24BQgNwW8jYJO7dDnhsYaPw65toJmyLjQ/9BqANoQ7QRgBj/FgUvcMALXDMSYARJohlQsnshRdI/w0zHea7FzKevqjYZxROpsa64NAZpoBzMdcKdauxPYnwfAarwdQFWHtq3fDwF9tzRUmJH7OTSu9DX1IyrJdzhTD3k+JahQP6J5wgAOqhLkdqRl6mvSmCBo+AcvtB3zm952iNak7S/82OfseKhPDLTuTmZMQQH0pRU00VQE/vQNj6FtMCTGBybgf7oV91OdqApSf7f6TMSoqRcONipKJWfsE0//mM2OX5J2O6C+KVqllHMhEzOS94HOoxMZg3hsUMJgQkImPiyiGEmLvy1Bbwt+YbOT5y2bz9hwcsIaB8KW8podnggr1Li46tet5xOg0aMbNhCCNKYHaoSq7e3BZwVj74x0/dL25vY1eufjWL4vQ/jsp778BQHUvw9IAdIA2eBAv0v+aAVMonKp6ASPM5kVn4ClLwoRYRNzjRSP9LuysuKSNHbXsfFRm5gYdScf4M4qQ9JFzM5Oa8LhpIVTk/sfaTMMGLZl/A0VMRAmLU41gB4QIJ0teY7QCKgrEv+OnpWWNMuz0TRwFBNdRM6gXTEv1in41n2a6Ds726LdYwfPXC5rOYE9K3yJAIKqmfgJtZuEfGgxLODKSxpfWr5v+aIkbknLbJROnzQEPji/YVhhQVlwnOFAw6GIqQkHLtFYW1tbAYg0CYg+wnnsUqlAMWR+DauhkYhwKOd2t219eclGhgcRi8UQ1sQQig7GC+cXJLUO2MbmtjUPTnyhHpFbMFMcgkiLZAPN5TXxSFWgvsVkxN4GI9Kazo/NWHog6XvdDvUNOGMFfLcz265FTU1Oepgmvp9tMcA9MQn6ggR5wAAMFtMRwMTvvcNJm766YK2eiu2W79tBJWajA4/b+XNPStI8sOzWrq2uLluP2o1AAFNE4kVrcGevQAA6wmkIaAFuHk6IZgVxii4Ye38Vg+D5HPymOS5JUvRRI29UTECzbbWi+hrhQ32BaQOQaYoxQiv0H87Z4NjHNMqWnWzSfwp+uiOP8lXzYgqEoELnSMwuSDC2eqV+kVFpd+c0jkJF7PxIr/R/S5oAm6/wHM8OqjbB15gnDvJqa1ePAFsCAN+RJoJUH2qUjwNtdeDWXHEw1n+ujemZCFFc793hJ3EZwCsmJhZ/mK0EAUvnI9nje/GOOz0QTDCb9U2O2uKf/oI1xLGaGg8W82H2wixEokPf7lR1x1Qkjuv06WY0PRMGCqCijSLEEJYMk/N9RPQUmJprDJq7RIsNxvWsycelmU5pns5K2FgQLUELrDJnA3/6HHdyt42kFu3C4iftwtwzAm6CUTJqm6qAn+EE0yLrjDDP1W1u6qJl9q5r/gazaJc6JSaBhVymRBjFIzFfWAtDYGc5mCt1d8EVYeDk5Ks7W5qcH9PyfRnCJ1/69F/OZrOfYcEVMfXE+SNpMkGQZjALEHmDFA1hEd+OhMcr2gETCJpjyTzSbx9pZyWB4xyEOUCOABbOPsQKJhvgiMnFTQBS39shnhAItk4iaTCPuASnPz7DBCBOIgeYCOxtwH2wFwP8ABf3RkLLSJrmuVAUax6I4U+mhnyScQ9s32yoTmK8gkAYcwz+AwgdEAh2fmke+v3+/XuaDKqbQAopEv9DXQwB2zp+ENZaAGojo6MeUQTgkCuI65m32MNZNEd78bVQf1I/wOw866UmFHViFWmkC5PEoTSenFXyOSuJadXwL6gfSHI3NNTvE48cPnvZgk9OAII6wBzY8Ib6I4VzX0wEAz191qu+nBxM28LEtEt2mMimJsZtSMyR+mxLsyPZ4PT0tAM3gQNFPbek39AgyA0DQAIo7BFBDiIi0dLzkzb12KJVj8q2sSpprZYQo5nzfgfk4pJGSSaHJE/fMk6AM89HimbdCLvxSWZzYESyhCkQQYUPyRm16gIYBcYgtqQjLNBSQzq6xbzYP6LbSvkVaTlr3hftiCGu88iX0wNg0EU+Lm6j1/Ncmlf9EEAYd3JTtfPi1IpiLmIkWO4BZuZDJKaxGolbZGFI9dTY6zoXXjTN2j4RJGDGrKW2Qde0AZu8O8Gptp4bgF4txMSlZ+C4DefoOT6uoa0crmXoGn8PzjMrdA737oBJ6J6tXNnq+bDin+dB/+H6oKWSPI9zBy4s2MwXX/C9Gsjz445i0cuxmMGRmMFhq50qg3UEqpd+p33Y/31c9aszbb3C2FwzUAkmOo2zxhHGxLMOWsc2kZqzoURYmBnrGpDWO20DiZROFUM6YAFdn81PPG5XFl60mbFLrqXs7N21ojQDdiJ0pqd2IOxU6iW1pddX0d9fuybtoCmtAMbaaf0aX/JIRSVcxE46XEsntxb1gyYQOJi/h8eH1Rtv3/wZr/THtHxfhnDxwpX/i4j6PCAPkREmB0EhIQPww8Np1xwwiyC5ABwTE5MuESPZYh5ibQErBZEeWRdA+CKaBo5KJEEImIkAsXINkUgQPkRUEiBjm0cK5ZiYnHAGAgCipUD0g0OafKob1xZLIX0FajxxzFDvmYUzkrxT/h1RQMlBEtMlPVbf0z+LgInM4V74KvAPQDCsQ8BhzqpozGOEU/bqdyYYoHdfGg8SPkBI8TBAJDW9IsXST2gmOfUZzM+TvlUrzjSQksjzBCPV6a45bG/villtCzRwWvc7Q4I5sQMbpi0ecyBGRdQU6YhZRsdv9AfMmtDCe0vLkozQUBo+yWEApL3WfHCJG0ACYDHF8OVQvN+GJJXNDI/aSDIlhlmXVNXhiw/RnjY3M87Yz5yZZ5T0PHZXi6hNBTGFqoetMtEZQ9izIM0lb0xMk5cXbGhmXD9FrVUX401MqK8xO2pcXJjA9NcjgA4ZP6EvpGwWeSEMIMVyL/oAEGUw6TfgVTDgz3U7v35B8AAcvDP1vdvuO6NiWqbnicg7yrqmrn7sc+aD6QQNIGQVDfZwns89oG03JamO+LKwsXtop54ThAKy6JbcpOL5hTTmMH20FPY17kjHLTabUk8QQReYvfs09AedwpBYFEVaaZjykUCW984INb7MBTRjTC5E5PiewvrziB0kfoEvDLKrE/NPCERQZf1w2lM93c9AP0Sk7ej8w1zVs8/65lTSiOkmChI49Au9dkpQmfjkczb4xDnXeHF683z8HZqMzhSODwB7gghiTrsANOZFbogvjfVBaAH0HWPJ94wN65OcAet8tOZuzFmS7PtiSZtMT/rKdiLnopG4JftHbWL0jE2OXrC58as2Ke1goHdQ43fijuI1Sf+1VsnvAzNWAwQ9apDPo5bt5patdVxRO5mPYuTCpRiCmepDkMSx2kSkWrfm/oAwAB8RTAxh7eSk4+uFXOFXQ+98PMv3Nxl9+of+i8XFxTjgCRctFbElq2gAMGvkNPEJ40NiZ3cxQATkAoiQIAB+0jEDWIRuuoNQ16JiYx4g6RxpkGEcjClgzqRkVSEAjv2fBF/zczOuKQAMTFyIi4lAbD0TiWgjVsNC55iIeMN9pqam/BXTCZJ3Kj0s5lW1bD5rs2dmdO9DgfqGO0fZjwHzFsyN+6B1eNI5MTQmPJMZ6ZCJQJbQlbU1AWMuTADvFM1BXRneB8YQZCYRqogNsGWiYWLDf1IsF51pwYi4f9scQS6mhJgQZq31zS3b2tz0diKN1WFoQ2mbmpx2bY1tTEnZgaluV1rB8sqWlVS3JA5PaVdhk3yp7QLIJuAjnPAxUFtS+AhifTYm5jgzOq7JKM2nXvMQWUJdCc1F0mfLUQ7aQfTYXi5vVbWFkFnSaOAzIm03mgyRG4AUmlXP2KCNn5/xRVeRKNuWCmgF6GAXIMeOeGhICBtMSoATtR2pHTDBRAhgCo0dkD29tn6TLG9slYh0C1jj64HO6HiXkjXeAPr+YaflS8SWc0XNmtV1/42CLwA/Fn0ELbKOxYFd17GalXt6xJqAxJ3/jrfBx0FqA48s8tHVM8V4XaMQ3TPmPfPDFp0csCOJ+NCmm1Z14HTld6KfeqI93peYVVzjIceR7sFOczA9pyN1eKRb56murMkhLXhXhNXnon/9iN+CIAYAmnBQxse1doBNdYUB0Sba19jRPBIQ0j8wE/cl6J6+x4BoAU2nW2O+8KOfs87xQdW36uYwd3Tr3iTO84gn+JTP7ZbXEwGJ75rlitMOTumoaJFgC2aC77KmdjuT5VnOZJHIxRiIUhSTmRiesWR8yOeB2KXXPdYtSV80E4sk1F9BaGLl8cFJw+5vvSd6bnrftecZay5gyMfHYmAkusOXo7F2k5Hq161nRkU7LOb0zX5Uj4QwzTUYtZ+CqVIX/YtirvB7/sXHtHxPhvA3/+ZXz0oq+ZtbW5tu74bb5iS9u4QlYsD2zUCRF4eFW2zEQj4iFoWRByi7tycJvNelbIgS5y+OVRgIzADzD/cZFRjB7dfWVgWaDfcxQHxEexAxRFw+YOPEpEGrivggHhgC1wP4vMfcwLOZfMOnkUYAOARIHL6HnYqQmRTUAXMRkvSWQBeiYtUlkg1OMF4BJDSKoImEtQpoPkil9+7ft6WVZZcwef5HFSczZmn7UEESg8HRFw1NIJJ6sY80/YaUEha+hfUXOIeRponewk+hDrCGmNnktJic2j2Q6LXkgKT7qRE/vyRxeEtaBn6PhcU5bzeLnmAQRV1HvSlcOyRGN6R+7ldbp0fGLZUcCtK5+gwVOzj90WYO3HQEMx8UgySCqqQxPHAgb+n5YW9rosZgemhFHd0kCqtbsV60M1cvSjVHM9l3E4lL2uoYDqRgJDXCIbFL49RzbUDvGSu4F/ZnzAH0v4+D6IaxIUkcQO22dh30NoKCF4hSbag1WVGPKadDwJa3emnVAQrAn56cdNpwX5XOZyUr9EC7uScmOnf663vudyTg8jaoftC/BxfoMYA5EUy0nTQd3KdzQn0iDYE6s9Wl1AbfbazJwrpKXf1A+DPaAFoQplDVW8zkWLR1BBdQv9BGbPQn6hOA3H0eAmKCIoLvQXOwU3WkL3wBGbb+hgsNPaRC171OjgJI0i9HRTEx0pEgnWOGlSTvjEaf3YmvceiXQHTmx79g9U60lYbuGzQYIonwS/hKePUFjJCxgDYZbwIVAHz20oB+MLPhGO9V/8J0EOLINIB9HhxgvGA2+zoXmz+LDacm5m04Oaz7qzs6g+aHVsFHGJZaqf4WJuh+27k1axyU9BvjzICHwrmMJePGb53iTjAKX7NBAIP6iTAV6JAwYHI34U+iTWxohYagLv+FYi5/w2/4MS3fkyE89fhTX8hms39uUxIq9Ak4w+UJoWNSIIkzgZFgifuPSurAR0DuHcwdACqTjlWrrCDmHCYUExxwJ+UDYAo4ok2wUhhJHwLFzoivgdDOtlbCNYAZA45ZBxMRk5RtIgv5kqMMUprHyes88sBAuDhHYRyYBZBqmfhoJiSCy0vaBRQwCUEcSJZ51RVJnXvzTDQT6oLU6NK1yrvXb+j6bKDC0wIxft8SKFb/RMVqA+e7aq16edpvMQjSe6Pp0DZsmvzORPIpgSaha+hjTHCRk33rj3XazERa9TzyhUdlXcdvpCrAfIYpqlSu6XsWuQlAdD1Sb7ckp049d3xg2KbHJq0lbQD/BEDl+z9rHMgk2imAwiQ4MT6qCX9gBd0TqdJjuAUiMAlsyDj6GTe0HMYHu2xOWlhvetAGx0ak6ZV97N0HoT6EmaC9+Ge9cj71ghYASnJmcR5jBRMgv40zG40xJjui0fz9ab/CTPlBsqJPcFXCcsUjtVsn632rsWf1SkZ9KOATM4QpYJLCWU7+JZfuVW/Gh/shdQO6hHkCmsTqo70iELgWISkYDRn6ot9oC5EvBMUc9XVaTFoCzIzon0hLoE+Yc03nCJSbYgqNovpDIMXRECOv0T8ap33160GNQ1Ish8aF/QpONC4wF4AZ0wmvzijEeA/U9/u1spjAkY2PJsTshkTHEQlfmmu0RzpVV0vXNTD1ssgzLMbz+SShDH5Em5Nn5m3mRz5ppUZZjBNTkeap+pwQVtc6hJbBVCcAhWkKRH31sn6L9fV6iDR0hQMaOtJpbkZiASaXQc/OxMU0PfOAHnzQrNheYcs3XRpNTtjI8Kg0yqbdXrtpRQlKw6kxaaMF28pu2EA8ZR1icqXGrm1nQ1aBtr/llAweFOYDdKAzfFw71d8nwgxSjuPYPxKj2Idhqw+4Gt8Giygl6fxsPp8PG5J8TMv3ZAhf/MKX/5rA8CXMOXBpJjrrDygAC45jImdQG4mOIS1Dn5gBkxpOD4BBBDAONAMmVOh8qXEiKJK6ESWUdYdzt5t0IEAAyE0zAuLtnW03tTApCSd0c4LOcfOQ6sAaAyblhYuXfGUzNnyYFs9BUyBPEYwsFBZAhSgPB2WdhQQ4Njrmq5p7RdQQFU7TILWyx3JYG8EB4RFpVJdk9PqbbwoQJHEBIh8q1OuPUzgPouWVwzUg9R0OcZLeAYqEd7JwDOc9T5ocH7NZaQiRDkme+1VL9RPaeCSGKwlYBA1zpG8073xRlrrGNQTWGbCdJmPGJkYO9F09dm56XpPEbHdry/rEFElV7U5CSZBstYj9dXp60jdm39nOCDgFjhrzbD5s0whDAFTQFhmXYMbo9nHP53atLqksPT9jxzqnXCjZsSYjIIIg4QwC6VTAybXY8h84XAVI+Gfiojfs1UfSCA6PYdCYjTDjsGZAdSE8EVoDKAVGjCtDcnTSZdmiNCo3Y3cJPEtWzt4Tzzh0k9/a+ob6OCc2K0rRDdRMja86yz/zHs0CbQ6NJDAHaJaQU6cvzRroGbqABkJkj+6m992pPoujIagPAPVytiDQb3gcPwkDJYAb/oHOQ10jZnFSF+CLWbAT2onAlEMcUIfo9EDP5lwNJGPTQXoHxlX9c4SEvs8+xy2LRzttYrRfjFtzMnoigYlsvGhSOOzFJMUQOri/5g80R7vob+Y29WbV+pC0udQLV8VEC75CGVu7m4v0PCRuIgHpHvojdBumGlGfzmWxJH3fq/nIPGYtQhOtSHOXa/EVYWGAuaPp+EY4EjxIE7N/ULad3VUxh2MPLSVU9N72dbuz9Z5VmiXbKty3XGnPxlMz1qMx2Nq7YxvZu7of88dZlB8fLpisaCuehpj6qylBz53zjKsugLFDd/qo+pAloZm9d+fe//308o9t+Z4M4Ye//CP/j3i8b9YdkCIGQjvdZi8C5MCUAGAS5YOEhR31QES3urzqeX1cgtCkwCl74dw5n1BMPtRtnLwwdoCEa9kYhpBJAIH7sBiKvZTJszM3N+uTGLWU+0GNvlpZE5iU0EPJIQeQYkGahMCA85jQJIirCVCHpQ2gOuN8pRBOiokLhgPz4T5IhGEBW9Bm8ClgLnJJXQwNezcSIb/funvX7i0t+YTg+HD5qO/aRU3+APHymcJ37etcxWfJviYvq1wxn9BP+62GDaqO4yPDmjgdNhjvFCCz50FEk8gkEbOVJU7MI6tgmpBEWdZnzEWA1szMjPtSWGSHJDczPGJzIxNWFVDnpYWxyhxTAwAS11ijWvcK4KdnpwXSYsLlqiVJB6L+2tb4ujlJjAKtBeaJA9Wzfeoz0IrWsC3tka0ih2cn1dYOl4YxmbB3ATZbtDIXGgBP3S+YlY6tX+M/OjYqABa9Heq7ExZNCaQ6GrqmomeA9AgXYeW8y66qt4+J6KnRitluQffVzMd0wAb/3cd7NqD7AkS+alc3oN5oJ34P9SHjAe5hogA4qIuDGNKkfgOE6G+AELDhOpgCq/aRvrGf90wMWlTgjLQ/Klr8yvPP2vz4hJuLqtmiHVbUlrqeicka23xTgCv+3nmgXsNxqzkEw7B9TEZ6vgAU6RwwRxsRpxEDEs3iEMZ/obZ3iqsP98elaRStI4q0e2gNaQRM787ObmvkJPUXpCUiwatN7vBVoW21UtmZw9iLj1vfxVn1TV11YIWywFPMgD5A02HtBMzAtSJ1loeEq/3Ma+rGHuZouggM+LSY15yLCYnrMAE5A+XvWDSrHj32tT7S2Acn7OzMcxaLxDS+TVvKXLOd/IqEmV2rHhSseSTNNdpvY2m20uy2aktzW9oFg4LGyOCF6RPmpI+Nf6R/9J2Y51G+pOcysidOw5h7uQifFyat48OTP8jlcv+Myz7O5XsyhOee/cR/ITCMIk0Q30/oJaomkh3mDQB/c2vTwZPl9+sbmwLbsqvTDAR7FbDNJRMo+A1E5Bo4ImYgIvK4IA0mpGEkh5LBBKR7cz7ExCQkLTXAAOFhs/RFYxpEbO0worDKWBKx7svzoBCimHAIwwA2WRshZgJTwlmMbRIpD6aBrR4pD4c3z4VYITDMHmzwz/cQGfchWyqObiSum3fuONMAFL5f+UjGoOvbhV8fMIHTw4u+a5vGnLj1CxMKZsSOW49dOGOLsyOWGlA7sAFrcm/vZMU8IHVS+UrLECNgD+Nyre4aDYz7opgy0mVF6nOiO2ZnxAxS/YOupbm5R9IiY9HjNuGYAxjAnBIDwjyDlBfT51ypYJm9rO8CNqRxYOe2psYqW8q79EwKDdrCLmDlmrSdjS0Br8ZldMSjkGC0hP+SLRUJDYYLaGCHVwf7RIYuiOBBmnTzETHmRw3bzmasUi+LMYiWOqRVRklNzpTXR8DahY6omOOJwISn4VjssKG+Hnv64py00iHXYhAkCCBAeiXeH58X4+/1UFsAzDYTwFwHcPIKCDs46/AII0BRoEZQAKY0Pdy6xiRYJDqtnt+xy8Nd9pmLY3Z5fkJMPGo763tWylTtpCoAklaA1nDAwrua+kOvADBMAIZwovFUJeBOPv7UBb8BJhdA0O3galtE7/EtDIgZV3Yq1p9OiLsw5wA9GJjmUknMoCJhS9Md4cl9Hs4YaCuO2E5fodw9nXKNzRPUcY6OE2kpHmlEnTRE3naYAm0X9/T1E6qTLxoVsBJFpYr5HMdPCD27uUj0i0QPg4KR0Z+R45il+ubsqQtfssXJix4m2tnVYetb96xQ2lYfBwEBMzNBGGzEPzOyqLFLiq7LosEiUoEeAYy9P9/aTIHoI6cnCT0R0TOU4qnUVT9nZnoeczqYh09+NZ/Pfz3c4eNbPpIh/Lkf/6nHJEX9nwFWJGn1nwMC6R8A7EEWMImT42QEOAFhnLiEUpLkjYk+KgBgUvlKVAEupgxfmyAA4RVgIAIJSi/mi7YhhuIahZ5JdAaAjymHgtMVmz2mpZjADOcf5wFkPJPzcNDi3GR9AAvLcDKzgxeaAltfeiim6s61gIdLhzp6BYCouWgB+C7OzAEcabU77DiG+Sq8Jry912/edGkY6fD7lQ8zBAet8PbBe8558P70s/7Tu/cLhE0kD5rQJ597xj793OM2Psx6j5plCxVbWc8I/KQFiLjZB5nFNp42WsyPyB3SKsclhT135XFpb2tijGXfFvPM6IQ0hfaeDi1NHGkd6ktSOZC1tiGJD4aeSocIkKz69d76qlT2vWDGkhYDkLo9HQd8jQV0+64BonX5hjcaZwCumsur/6sW6Y3ZidqCtgUwwQyCaQbVHfMMQBMyUYYEcHW1rSSM77ByveLPPRaoHEvyH4iPiPn0O/0wqQEgomdUbWk8RFWpH5n0GqZk77GYAv4gMSwJFcODKRsZStnU2LiNpNISMAYtOTAksAsgDyMMSRVFa7G490dgCgITgSDM2ddE6Dt3HutRx6RXEHAeEmiX7pV2mpeGsG/RRtE2Vzd9cWE+x6rvlsZYWgYgpsepQXofxv59egjvHfD9VaMDExAjbZYqbjolwojJe1hpugO4u0fC1kCfdfVI+ta4Vusn6t9j61YfHFXFdLJER5GKRYCv61n34Os5VPljSeZzX/q0daT7JByF+7lTWRpL0BQCY/A9lHWtm9I0ru67ob5iQJ0wBc1tDb0zVD/H6x5MeTzbpXJpjJ1i5qODZ+yJM5+0F6983sYGx8UcTgM69PvG9m3LV7akCak36CM98+CgqPmXtfTglI0Nz0rI6ZVgpn49rrtWG3ru/X7kI+PCjn4R0W5EcxbBhj2iu8ScEQYpzBHyqIkOf0HYcce//BiXj2QIf/Hf/0t/qr9/4E8Bem37cNueDmPAK8/3rOxtO5sZBICYcMiLFy8612XdAud4OmufsAEM3IkoQECB28qEWHckfPwKmIqQ4gh9ZAOdd955x1ZXVhy0QmI4gI9Y+6B18BlGQpw/mgV1wcSEWYnffI2E6oZmAvNCskGzIPU1JhTMW6TzZqELayPC/g05rzPtZyU1IbUwgnVJu2hCMJSPKm1idIL8UPFv9D2T/HudQ+Hb9i+8UgcmFDb+2clRHSRNq9vKyqZl2ERFE5xhZP1CLldUv7CwjjTRAgH1D0eqt8/+xGc+b7du3XZ/zqgY+rw0BMIqGEcc/0iLw2oz0Sc1+lZjPjMlFV1jfm91xb797pu2nNlUfUJK7ogm1yA2fmlcmLbyxZJAL2x1SpI0Vqn7NqdqZ5ck+npNE7patL7BpLS0Pnfww6S5F2AB4CAN4vyHGexl99y0F0tEpeIfuGag6gpAzYb60zaWIqQ4ykcHJJIq7mzvqo1rqn+3RXulAWrs8LGk+46kUXWqLZKWASsdgEi32gLQ9qo+STGJseExO7dw1ibGpD3p82hq1FJsZarxTw+ldX63X0NfuTYrCRgG5vUXXTkIiXnFz40I9w7FeLvcD3Pv7q7dXd4UsEqo2mNPD42YaAgmjGnwUMIVkVakx2hrh2Hc25Sgvjn1Lbg9PiYtQeAb0TUnVTEraWPRvk5Ljg9YOV+1Yq4qKVj9pjrxjKMSDAGNXIwXxNbYiQIDk9Ej4sOj9ti/9xU70D2adYI1SA+hsVOHH8IUmgfOAGg3Jidn3LoHrx6JdKoxeDirDv3kv1NoQ1ub5lrSnp+ffMaePfcZOzdxwXrEHAibhalTl1IjZys7N6zSKOs6FraFZ+ETQBNq1DSeg5OWFA0QKbSWuePtcqZ5Oq+4F0+kjSxIi4mJSmUKzIzfRNOdpyvgOSiq90/ncrkwOB/j8pEM4Uf+xL/31wS6z2PGIfIG0EdSbjMIpHUAGXMK30PAmJCGPTMmdl0IvtMjjpD0WciDqWZ8ajJcIykS4CASBkBmi8npmRlJd0TXHLqZpyl1GpMUgH7mzII/OzhbC9IOEm66glAwA5FwL5/bs4mpKZuYnHRChUm42qj32DfT0iKI5eZ+aD0wBzYQ577UHacXdlGKp3kQI0OCJYKEKARMAptbW7azlxPRQfDHD03YUD78+UFRPf0i3vr/jh0/sHAObQA0iD+fnZm0uZkxD6/d3NxVH2AL7rRysWI59UupyII8SffqG3wJSHBMivmJcfvEE0/Ztfeuq1+bNp0asXEBHhOcldUwBCRdzCg90tpILBjTxGYdx8rmhn1DzODO9qak5V5nEqwRIb47NTAgiRsNoWU5VloL4GHSaIUNgRQrUlnFHO/vtYnpCWc27N5W0niQsoISwiqxkwtYJWUzXji2WcVMWhHNW2kfJRceQAxsvpMjM6rroM5X6zR+BA80pOG9/dbbduPmNSvkMrqWVejD1tNtYggH1heThiDaJNMomiBjgjPY6Vp9BC0R6uxmUUyLej8uLWp4cMgmRsdtdmrGxjQPRkXj05NT0iTnbWF+Xv125AEMrumIdgm77RqPC/jUFvXLkPq0VhboH/GULttZLYiuJPbCEPR8Xw0sOiMUlHBNwZ/3C6VNT8BhRHXvTvZbp14RSDB7RHQbHMDQcKck6y4xoPxG0Q5aepY0IYRrfe3awX6h5jQb6DCAL5+h+8VnnranfvSLznhJ/oYZiTBg2tMJ7UnYICoLDcElf9Ub0xHai0c8AbQwWv1GoT5o4wgynpYDZUjnpRJT9tyFH7JzY1clpAypVQQLBJAONHgkOtq2jdyylVv4BAXeujjSEbPZ8at25eynpb2N+thENb5oJKVq1s1LIeoo9BfMAPpEb+iGWeQKYgjQptqMMCem7iYz1RuhUfW9d+fOnZ/ziz/m5aMZwlf+1H9eLBXHAUjAExC9KQm5IgaBdM6A0/mYDUgPgeQP8ENAhzpYf8DiKEwG7777rsBr43QR2oibepDCIRQACUl8/swZXScJSIQ6MjbmZh/gEHv2uXPnPXQUXwEOYfIRkVPHTUAilpykefYuJlUEvB7TDtJxQaDGxE9oYrBfwu7OjtvGcXwy5QBatBiedUoU/kq9ecU8RtI8wm7xGXCw5SRMi2yR1O97MYAH354yAs7zydP+TuXD11L38Eso/gTO0YG5AqZ5+dIFgXDCKuoH+p2VvydSq1nNTbptTDdI6+wXELYlPXS77NVzizYxNGyrq5LwpbXPjoyrX/q8n9xhrWt4HmG/3QJttCDMQTFpAN8SM7i2tWInmnDnJmbdn8SCNVJejKaGRB/SEPSc7XzWdwVDamZTm33RBouPegfi1j/Ub+PT4zY9P+vpqL/x7VdsV+NDVllfdCfmhVTK5igAK6Ir48F6g0qjZPvHAiqNHVLdcHJEID3mJjIHHtEAexqvLN3zyKRqrSC6rPv2okQVjY8kJPnHbL9acHMJ6zrwvbCa2lfN676kxWDNBvTKPdGGoQHWXyAQAWxEzEAzhKJiWhsQ48TvwurtpLSeCTHdCfaRSPTYQa/YlxjhUU2Mzp3GGn89s1ZpWXan7H3sTleBYE+fniVm4Avg9OdM/HR+OYXoP8Cf39DahKDhN81NDbQdVerShnqtValZYrjfTXGRvgExA8KVBdqij1amaIdlCb9Oew/dV/eLSRN/8U/+iC0+fsmKlbwLV8Pd/ZbsliBXq2gs686sjw7UJglKrmU4suruevU8SBpzsMKd0AJZNUa/ByEDRst+C52dvfbC1c/bk4vPi3ZYYIcJSeeIM3nL9Z5zY9E+G0qNC0v2rVTec0EoGum3Swsv2fTYWafbLnZzUwvjPXHdo2HZEluDwox0L2gHRqQqwBA6Rd8d+aJ1uPCk69yvEUxY9CPjrfIHood/zpuPe/kuhvBX/spf6clsZf6emIDon6Rzox6qSHz+rKR4FqCwfB/HLvsYY9tuJ6QDpFn1iZTlOVIEIjiWYAJMLiSLLTEHJDDCIJG6AQL8CZiFYtGIJlnUNQE2uiB3DHsjL6+u6P4hjxC2QxZzYRpihSsqKqDGhMIWSN4eiDKlyc73/QIdFgxhUiLNBQ4unNyALBIGZin222XSQxy0AQaIjRHCR5MZxwchkFtd3xCIcm6QKB8uPklPD37jYHK3Cd0n4UOF8x4u7U9+3/b9uY73+n58dNQG6UPVVQ3UOOAjwJQXF7OTtiBQJ/IHs410YgdbLhyQBP/5516wruOIbW1kfBOciaG0gJiIjrAWwGPm9Udqa/qgoLEmOqupPvqmJG42gp9JTdhjZ867X6asPh7Sc8eGU+q/qNU0udb2dqwurQBJjxTcrOhlZWhPotfiOmKSXiM6dzdfsmu37tl6ZsvNSonEgDMfwUkQKBx00BaOxQik6Rxhc6djOgXEwzY6PCkmFxIGIohUVJf15WVfNV6psgMephz1/0HNmpWsAOTELp+fsdTQgCTJsmuK0AX1Q1ul/dADByvtATYYAgsRAUfi7HG805mYQNngCEEBWoQ+MTVNjk/aYH/SaQNhp9Wj50u7OW4cWTMv7SmTl6Ypuivhm2EdD9KshlH35v44s4MpJtAUv71PHacADijjsNWPMKYOadDsmYxG3RkncaK0jKE+G9S80hPcac/aGcJW9zcKvp4BkA534/8T0cuhTV++bJ/6iR+3eDJhe9UcpGVX+udspifpDGNP7WGewYCoHVcDtKSawIfClwgBmLq8XdzZ6V7n+hwIpkCijBJiNKl48lSaV5OgcRXmvJsidY0utZ6uIY3XqISwDas2KpZMjNv52SdcCPF1IdLCWK3d1dGjZ5toak20FCIW28yAenSKSXSKli1fdqZGOvsjPdhpR4fPSypi9o/EEF7xynzMy3cxhB/90T/9pDrr/4hDERDGNERCOJxNE2Ojbjs9I4meME1Ak/wlOD2RMpGSiF/nOgCXycYCtHYKXMAGsOX3eCKsN9DI+HkMNHosGgmOP/wAHoqo+yLFI/lwf42zEx8mH8xHS0tLbtqZn5vzKJk7t+64L4NnspEPjm1UUZKpkX8IyZAJz4EPAXogOoqQQpzUOJedgSEhIz1qhkA06dFxz3AKw/FZoOuCiSkQNYXzIC8I7f1vdR4HlK7iv+mgL5wUHyrtz7y233Mu6SQeu3zJpqQJofHijKdupIYm7j+b23OJFpMNNcBJOjc752HA59Qvn7j6hO1lslYt1mxkIGn9YqrUykNaNb7tFA2sySBKBLPSqDS13UrZ3l5ZEqPusSfmz9vsBHny2dxFAkF/n8a+10r6vK3zVks5Kx5KylZ/52uS0BtV3fPAxzo1nLSxqVGraSz/4Fuv2JZrM/u2K8ZP2nSiP2DgMGcAziVS/THB8Vdhm+6LD7jjtztCKu+IM3nyOt25ddvHBGdhpaa66fmhA6VZiXnmshkxv4jNzy+4Zse4QFPQFsyfwrgDetSV/oBhcAvWhAD6nOfmBd2HeUHfQztkfsUXsqf+v3nrpubGgfVJwiW15mFMAMSCv32c6hWBo4SfmmisHmzubTMZhTHDnh9qB0XpVeMeDv/K5wkmJRGOn4ujFYYYE5Cf9ApgYwJUjeGJxqpaJ6YVLUPSb0MMZxtADBI09AOdshZFPWWPf+WH7PIXPuF+DI74ccweG1y041rTBqMJ6+/tt2wxZ3Ux73Z9oNxAx2qH5jkMAHr2aCOYgx6CWQvfDsR/KA2vIWDf2l2xpY2btlvYdF9BrYWZsegLMjF/kt6ExtE+NtXH3JjZ2/DEdmenL/mq47oYfa1V9XvHxEQQiDazd6za5DsxA/qS9ul9T1XC2/p2WOuh71qOS6qr6sgrB0Xn/+1CobDmHz7m5bsYwl/8c//BnxsdGflhYvThtqIbn5DucJWaD7iyAI3OxHZKlApRIWwPiUYA0JKzB+nr/v1l/x3NAvMNahpSOeaOwf5B3x2N79YleTPpADWcuCTJg0kA+jiSMUdhcmkzCxgR0QuHAg+uCTb/ITdRkF+JesxMzzhxADiEmpy/eMHP3VzfFKAm3B7uQCDw436Yrpj0mJ9gYgA4zAFGt7K65n4P9jnwJe76jVdWAnuEiP6YKUwSnzQqfOOH6s3Bb7zCbJjUxH5DwJzNeZQwycJ57YN6DOjZi/PzNpYedk0FR3JyiJXeAj0BK5OyA8anuiLlkw6ECJyBZMoev3LFFiemLLu954uhxpLY1ckPE0JUyaeE8xdbLik/MPcA+sMCvDtb0s72tm02PS7t4JxFNQFZrVxRn7H7w1qtaO/tbNpdaQcFAWxT+FNG24hF7PLVC/ZDX/ycPf3MVTtzdtqGx9NWqDbstbfes9XtbTpGwELEWcMXvZEEELMKJh38T9CdOsgiGhu2X2Xjk4gAg8VoSOcwgVu3b0tzLYhAkYhZMSxNkX5Vp+r2opEOjROhzJ2eiA+/COCFlsDmP4AG98JfREqQyakpD2zgewQHQM1pRVpWtVZxRjwxPu70gXnq9u27bvbsjyf8/iRvHJEQUtkXo+gK28OeNCT8iObxpzUF1CwSRBOAZtzZqjbyPECWP283TYcwnJbaUiy/nVKLzu9A44pH1de6h+jbQU7nN/YF/Pyuazj9iEVxeWlrfFY/BHNU6N+4tMCXfurP2sjilAsBLApjvUFn88i6Sf0g5hDt6LbV3Q0x/prXB58Efej3UW34zv0A0kSoLn2N9M2PMD54EufqIsP5Xa0UbK+Qsa38qq1ll2w9e1evd2yXfQ10UX+ftFfRGfOdNSPH0mzHhmY9CV6ukrG3lr5p6zt3rFAmb5cEiuqmGAzpLBq6Rs9Roa3dzP7VjHXs5lxjIKoKwdH3kNZ5zGEYL0KHcOynJQRgs/7Yl+9iCF/80o/+R/V643EmBHZVYp8JLSRig0Vi5MoheydAHwArmIoAVwibTscZDVgBZlNT09IKQhZTdzQL3Fkxywb2MI/srgZVat35c+ecCQDASGhMOD6jopNcj0HmGTiIMWEBgkRcEJ0EsyIyiU3M+X58ctyBNbubdeBmNbWvQRC4MMGpOyYtng+T4WCS4Ou4ffuWgzZMgmsJaYW5jY6NuDMLxgZjiJ9ei79ETdVzpR4j8TFL9Gxe6B+f7Lp3+zO/tZ1vTO/2a5sZULjGJ7QOpLCZ6WmbHB9xiRJHKjuWISFFBQJER2EKQ4WmffOL52x28bwNCLRGJyYsrb4b7k1Yo1TzUMKE+oxMqJgLyEtUqdc8NJVsrkxk2kNyOhLs3d3etEw+Z5dnF2xcjASTy56k5rVq3lYl8a3Xy5YRUNaQvBhv1R8JfXFuyv73f/XP24ufeMoGBqXtxVlgJoAU0Gzu5e3O6qr3Ac9zptgh5qsxJ60205Q9s/EtuMnRD+LciVJj0aG5A/3W7TvODOhpwI39hgE1TqCvGRO6G4DCjIPpc2p80qK6H/tkIF1Dq/Q1dMD4hdW7RJ9A03UJPmKqOrgH6SBg/qT5IPoJhoQP4cK58xqbcQ/vTPTGnLlu7OXsRIB9cLRvB5WGO4+JKqqVMfMdC79pi7Rm0SztRdM8HXrXJr2cfuaFdjjteFF7eQFjHdtgrLyKZpDOoTWdC3M9QTvYJW0De3Oo/qeH30+v5z75vF390S/qOzQXmEbEyvWS3c4sWV93r03Gx4x9PtYk0eO3wU7fENMFrFXpB3Tt46hKwYzVkT4GTqs6aFeg6w5vNwwYxobmjqmShWitw4ak/oLlpWXGowPSFkd0M3wBXXruhA33kwqkajfX3rDbW9+xYj0j4WJTtLhl2XLGPMus6uRMT4+iXt2Y1JZJu846JdEmf3ql36lPGBNnIG8Lz36JN4/KRzCE55596W9tbmyMEmsPoC+vrLiEhPREFAYFBgEQs4ALOytS0jkBOlI0qjiDTippzElMHoCc3EZMNgbj8NQsAPAjneFwxpSERsD5FAgXtZyFbwDyubOLtioggQC5P/fSuKtucb0PaaBRWYNEF/eJzspU1HuiW3ASA65oAjyX++Kkpl6APzSOnTMl7QTQhzHB6DAnuWSha9F8YIDjY6MOMKRuYMU2Jhp8GrwieVAfwNFtpPqH5OeF7zRpXKXWewd9ff1+Xh793yZs3vOVzp2eFLCrL3CAIkEnBvv9HoAMC9O6JEH3SuM6EXAOj03qmPAoHiZeXPcZjMSsWa7afrXuE5mw0qBp6BCINgXWB1LrMX/QDkxI+Hcy6p9spWSLk9NumropbWCzVbHMQd3KOp/rHMx0T3LYIzxgh+883Lfzs8T49wmka7aX3bFsvmRLK1v2+ns3LFsgOZnAJExIdRGMj70cJACIARFyWiTXjwQCwjEP9SOOcgSH+8uSLNc2XCjQkHh/cS39iv9Ab/2OlNCHOOWPnQZ+5Ef+hG8FinnI05yLuSFMQMs3bt5ycxVjTQADNAG9EFEH4+d9G2wqEniQ+NF83eypaUS/8Tj8AWTb7B3ss6MOScSi54PagbRr1lZIAg/wrfuFedA2JdIID73kVzgcb04Pj+fXWPP+gXChgy94pv/m54i50qcC6K5DDXWmLO5JTip+xpQDs8ChqnkgGv7En/0xGzl3xkNKu/T9fgNfUsRqGtu13Lb6s2ZbpW3XhB+bvuTV2Smyq5nmeKdoXGNPgfkArj6a+or748cLCSNpV3il0tBzYPRdgc715/XShTUxI1LLj6dnrScSMqY6ExFDrjbFqDbe9Ogjn/tiFow7gQf0Ae3y8dG9ulSNTmmcR5rj0PJJd6dFNU6s4lZFnR64iH47bB38S82H36Lqj8qHGMJP//RPJ/d2Cv9fiJUJAcEyKYkOYsvDbd/lK2M7O1kBb79/Zt2Ah/0JZHA8A+4ANtfDCNhik7QUpKdg0uCkZQAZKAaRCeirnQEjXYe0xkIyQh55D/EA4thHufe58+e8XkxSFpXgX2BSYbvs03dIbeRVOmztu1aDplOqICGmfaLzGQ0ARsFOaTyf+42qjWg/EHb/QMLPg2ipI2GW7G2ApAgz6CP0T1JtejjlewdgRpjzrKyaJIcnuj7JLNa9gq3SV0cLyDFJ0bfUNwBBmFAQcZgU4T2lzRCYNPhPKtKMPAOk+gMAOxQjYz1F2ONYRC5xsSTQZ19lMpWS6I44kzPDI9Z7pDbsFTx8EKc6zmek4dZhS0yBVBJi2JLYkG5hFITnnkiLyOseSN6jukde59zMZqwkMGDrQXeEShCAGVBxTH20kT7SMEvCRGKOil4kyeXEWIpVu7O8Ye/cvOPgjAZA68E+CILwQiRUQBGHKCnUMV+VBdy7AvHNzLaYQFHjTYqO00g3P3QD/WMc3VzE7ei409Lub5535eIl1XvftU5SeRBRxhauaH8sfkylkh5F5YkZJVgMiMm2aYWV8qRcge5Iy8F37CLHc930qGtSuh/aDSOYZHGbNIayGGq9SmipgPjUvRH+RygI9Wsf/gs/ndaZDjr9Wm/URw9oIpzHJxzH9IH/6Qus6MdiPK2tgh3ulD2hmzornM+9dDD3hi9dsh/5C3/V5lJjluzq9bUfR5Ejd1wnuvqdwa4VMpaRNtjbFbfhbjF30QC6LXRMFBlaqoM/99U84d6h/sgdYgL6LQgLCA1BcAh0z+mhzvwWBCP96RaYfhLdaRsdGNNZCBys0xA9HLTs3s47ot+Q+pprYEGhT2hceLbTn67pEiPu0rggJLLuADpGsMBkxGpvTNeY2VTVf1ytVl/zSj0qH2QIjz/+iU8dHR7+B23ARZKGGSC5IzEzCbGjMglWV9fspqQqwhoJDeX31ZVVB3zAuVgseFQGtn2SmAHSDMDu3m64r4AV8w5SKSYkCAOmwPO4nmykfIYxIB2TSI94d7QEno/kxkSEeaBlIO1RBwhuV0wIsEIKxOyDZnP33p1TBtd0zYB6EbF0+fIV105gaGgRmEuY7M6IdA73Y70EDGFoMKnPJ+HZkqzRkJic5BnqVp09jfMBdtOQDTKdHrGp6alTZxsmgqgONg1KhuyQMBDdH1MTfhCXQtt/ou725OG+SKXBjMfaCWlGqqNmmKfUwCQHFCAFJuJsIYo/RxqSAPqs6nBYIfVy2NbTF6zpOu5MNBCpLWAEYlU+wYnTPpDURShpU3UCYmuq364k/apUfMIAyf2CVngoreBI0iT3PZBWQJTY+flJe/zKWRsZHrLMxqYk/qKYDNEqFVvbzdmSpHuYM+GcAAmmK6a2gzvvBHyYAklZTnvUdGcQmItghqS9aIOnLnNGQv8xtvQXfdguDzQEGIW+x6wzIlomMg4HcrGY93MAB1ahI5AgFCBIEBLJ9/gFeG37xehbmObc3JQzFMyPPJOoO2gOUwjbtR7XWaQXsYoAjv0zWmTaO1IL1T5HLwpAqf50wNQ9+JZecGlah9ffT9V1aqs3BwjTGEGf2L/VRb4RDoILmUk7qhqzLWnDxYYIR4xF5/sf/aLr6TnSJj3xw1+yz33+SxYT7W7kt+xYwnOjVbVMfteOG4fSME4kEJScIUYkjUcFFWXN288+9mlpFAe2kd1gkXVgzNSXNvhzdDAOOtAMwhNpd3jbbkJ7CN9nCDSLdup+RzGbmzrvfREaLWGnsmt3Nt+U4CNGxMBzT/4//Z3r9E+17LQejUECE7F+cyEz3ifMYS/tI7daYD6DJpyOuuz/WilVtnWTR0XlAwzhuede+jPq4C8DYIAlE4NQQACQlBR0JFI7kwPQxKeQktQOsEOxhO6hgh8JSO7du2/37i55LiJUM2yxEAmLWDDLcDAoTDakN0L5iFuGcSCNAeQANASHtMb+CpyPxI3KX8gXXF3HCcjaiL29rO6xKcky7OPs9C+CYOLAQAhrY7LzDLSX8+fPO6MDONE82BeB1A/uXNP5pLMgygTfA89AcyAyak9aEKTIvZFI2cSHOtM37CBX0OeqAAACZS8H/A5ItMSq+wI/ESdmLRgSWlY0GjYU6dYrRE49sXkiQTGJPbpFYOjRNvrNV3irD4jKoW3UEUmMPiQ2HwmbKRLDT1As2fnxCc+BVFfb2GmNc7GfwyRrYg5EJh0I2NGGYFCMY10MoqA+bah9DfVPVdpQU/VwP4le3T4MS9EEDOBlNjE2bF/45FP24tWLkihPbGPtvtpdF4VJOhN9lOpNW9na9RXNmPKI36fv6w7wtDyABPVIDQx5MAGSHOspWp7n59gFC4Cfs2k7B+jCdxwPGMVDxQFKY8XK20kx8InxMQ8PBcgZt+QQZj5pxKJrBAuEjKbAA6fzzMyU0wvp3ImkgxZ9AZX6f4Z9KXRfFi4iPK2urXmUFCBGCui99YxNRHvtkmii1dIcUn8eCvwdInUPb/MpaIa2M256p++5h0u+ep5rAKfvg0bEd4I9zZtIrNv7yNdDCLQ7KgLL4r4lLCYNhTTwGE/0HPUzggxMg/Hrnxy3z/7ln7BYstfWsmvWEFrH9EzCjMVDrN+kgSL05TI21i/NWowh2tktLbJlnWpLd7faKPosiDkGDS0IL0QyoTG0gd/7/rRdbd+Gt0Hv2yPlbdMnb7veY54irHh0aNr6PTVJiMgrN/fs/vZ7ji3BbKZ70He6BnzRKV7YQzmhevSr/h3QuvoFPMMfCsMCb6jTKUNoZta32DKTYXlUVD7AEJ599qW/0WrtX0SyRoofl3TEBAFskY7oeGz8gBk+A74jdQELmgjXw7zEgCPNIhHDVJhQAC+gym9I/XwGSJlIAC/58VnTwPfcA+LCTojUBfMh1h3pn0nNymYmC2YUl+hVHwYYqRvCYRMcQtFgFrQB8J+Uao9kALjzLJgNIatoBVyDk5Vnst0g9wNoIBwIl3ojgRKNUxD4Yt6ansLJO6GJAcM8cA1mZysjaapPdU7YmCRgQl5xYPpmL7o3sfYAOpFLvipa96SP+thpTvfhlc+YKfCBXLp4yZ/NeWwa1CfJH8aAs5fnFgpltS+sRYBBYrNFlcasJIXaChqzhJ5zfmrWk6ixQpekZWF3qRCnjumjWK9aCzDVc9ykJTrQJ0m2B1bXhDv2lbHB0YqNHeczTIcpjQSvU2x+csz+zJc/YU+en7F6pWgry/d1fyKehgNY6NgTAN9dWXcG0KO+TahNurE190kjITDQgxkDkuMNScKmLzxRn+rIeLlPRnWEBrFZM24U6hWYRAAgv9GHi65Bo7l47qxvjkPoKFopJiBecXhD54ASYdWMGSkq2F1rY2XFtcrhoWEfJ99DQX0DjSBxHh6y50TZJifGxfQl9Kg+IhYbUJ+/lEzbOYHafuPEChqrmtpDDwNQqmzwDSDlq34IFAC3x9Krfd5GxH8Vt/+LMeBkZevMWHfIMoyQwUJDGMCFsVkbjYnmTgJN9cSgGTap4T4suoy6RN8lGn/+S1+xT/zwly3X0liVM1Y9YB2PWTzaZ937XXZ56IxNDI6KDjptLjVj3aonQNujObSaJQVHl12YuyStb1dNDdFHMEnaznjw2RmEj4c+cvPTYQHA2+PEqx/609f876cdSTtJ90/ZUH9K95F2qL7Zq27YdmHFNbA2E4EGAjPgM8NMdJH6Q/QQF125CZFz9a+h/m8zL68j5cTerlYq/zB8eFQoH2AITz7x4v9HEugA4aTEiCN1AtCoXZhHADNW7iKRA7aAtG9Gn89rEIlfD95+GAGb11+4eMFNJCQ+A5gBWUwF3JNrCW8EwJ1Z6Dq+p2Bq8R3KJF3yPdINz7527R238TKgOLphIIAxTAlthegf6jkzM+2bwwMiMBwIYWx8xNvhpgqXlsJKZWzf2PgxceGPmJFU34/6r4lOCgcWtGFWYbEcE592pAUOqMDYVEn1S7QI51Gn6ekJ1WVGgNdrddWZLLHucxD19Q8mbGJqHPoU8DQt3hvMbxAu0T0wqz5dR2oOzBq0i8nAd/hRJsYmHUwAykKRRH4ljwLxBWqa6EjVTAoAICKpfnY0ZZOSdE1tYbN2FkLRF/gRaFNR9eNgQRlx/AAS6zlbAt6qoKulcxkDNLuQAIzJrhPUr+zHS5jL0GDc/uTnnxZApD0F+fZu1qU8MswS3UXivQMh0f3NHbu/ta1xrHmq7cHEgAMxz0TrxCmN9ArQ9fX1ijakBRKfrjHyDvO5zOQPkiaAAyOAWQAq+iqc9FBpAxJ1BjSSYrZnFxett0/amDgZ6zuIdMH+D60DsNzhRAAcfGY7viobhgYTJkEjWXrxsVDwc8AkuK5fY8lk6lQ/pSNRG22d2AC2GXVZsSjA1WfovViRhiRNBI0DZ64HFPihtunpblJiVXBTSE8GW70g5cY6e6w3ojHu6rVkb8JGBZY96v9kLGGpSMJmkmMC0SHRzbDndapJAEAjZVc76GJwgLDqYxs5c8Ze+JNfsTHRIZJ/SxVkl7TCft0Fh/ixmJE0md3SnpGQL2ZiKOq/w6N9d+QPxoekLTZtoLdfYvWB7RR3xKzUctGGm4rUlrbJqA34zm34x2f1EfPXtUx9/2CM/ITQVkA/lRi3VP+YPgv0dawTmlrc0DVtJzJjCkMI9NAe+pi6vF90FdPB01QLxxXoBEHMmZMKl+jtf6Mx/V3/4lHx8oAh/ORP/ofjsVjkb9GzgDQSOhI0UjxASigpphyX4DWIaAfhXElLXREndggQMwAgy76sgB6SD1oBA8fgoD2QiwenJtIZBUkfIuEcwDCRiDux5HJZB23s90jm7f2XPRHYKQEADBAE9drY2HApF9MCkxcGgYrPH0wM/wMEeOHCBb8OgpmYnFAzTiThTdmsGAmaBaunk0NDYi6jbiaCEfA8JMqpiUm35bPegd2+MmI8K/fvqyYhmgXgRIok1BGzBM8dGRl27QEpkqX/cTGJ5OCAmx0gT+5NxBL+GXwwpHvO5ffUlx0+mTGvkJID2zRmOezOmCfUGF++HxdAuPQqsCIS50ASKjuqXVgYsXQyaidC+f0aG9I0fLezkpjDnoCJdBNlaQgNTbKW7lUTc6pKstcTbF+T8ERjKTagsZGErj+X3zThPOeQ+mywN2YvPXnenrkizUDgraZrwgnU1B7a1RAArWxsWV3AtrS+7QvS0OxYgxLaue8MoFeMj+EEYNFwSElNtAmaS1v6fzDxVRi7tgTaBpTTnx68Plw4A7hlDcvVxx53M2aX+rZWk5blNN4XTJ+iwZZAEcpgFy88KJck1GCCxJwEI6B/YdSA4ICEFlXD3rv+ngsTUQF0HFdBsWZ7mW0JVTvur4lobCIaL9ZoFNCeJf2TgRYmTcqJY5LH7aunW3oi5rG6bnLKTNiDmTFOaIzj0V4/BvQ+JYAfFSM6Mz7lawZqug+LCpk3+CzQvoaSAzYl+mazGg/M0Nicf/ETNvv8EzbcF7NMbseGeofszIDmgKCg+4QtNeu2UcxY+biiurKpTEtjFbOt0q56pdNmRqZ0n33bzG2JoUsIPGJvCwlyDvCqs9rbgeDA+AC+HD5GbhTyz4zZg2HycQy/Iswwxqq6pmS3zY6dd4kfv1ZGDGG7uKYfAn35eTCLU7rgO5hHTGPYJzpnR0CYqzu9vV7c31mun8914nS/XClVroWKPCqUBwzh3MKFLzaarb8A8MMEsKszaSn4EJCsWQ8wNz/nq1jhtphdEn39btpBsCH5GpuFAM5zc/MO7kjNgCwqOblkQiZSTTDdH3s4YNMGQg4m5draukvObHGJwxeJH5s/AwvAEtXULwkTtTqfJztpwZ8J40I69xhyqbckDOP55KzZE0PJaJJidsJ2vLx0300CRAKxstntmppYSKuTk1Me2sn9yPNOOwBgMrlyv7Z2ghre3qfB2wMzUpuoExI8Yaf4P1D3AR6vl85FIkRCxKzEpB1OJb3fcKDTF4AkC/1guphQpqdn9DnsJZ1KSwLU77zv17lTU5POhCoCePoG09RuJmMjGpNPPX9BzKQuQNDzJaXeXVmxd+/fszvr67axt2tlTf760YEYwaFVYbwai6bEwWOBHY5KzEOYiZi0MC2PKhE9SJa3QQHKs5fO2LNXFgRaQUAgJxBSKI5vTEH31rZtfSfni6VW0Q5UP9pNWoyiABdbPr4lHPJMUmzt0APjimaAeYx+o6ApPcwAPsgMwiTnaJf2bxSYAR8TfQM2PTVj3fg1pN2Re18/uk8FbYs011lpOYTYbuxsO6At3Vv2eqPxDaWGnNFPTkw403KzpOiaDaBICHdcroohiLFKIKi06pYv5cWMBfYIVKpDXW04UB1xPsd0fZcmDVoRKSJg8h3HAjjRIO0nvTU5j3rErPBvQItoNDy3R/WbkSZ6fuGMx9PXNUd8Rb7A2KPHWtK8NBb1esXNlrQjpjndJ3q7/LlPWXwyacu761Z3B22HXRmcs/6OmK0XdqzUkubZrEmgY8/sIQH+gbWOD6yiuTvUm7TB6ICt7K3bbj0nRoe2j5Ao7VM04utwYAjqbBgTxNIOqeboZBD0O9oDBj+Gq/2bj9/pd3Bw8nRNDAlDegfs4KQpBiSGUFj3vuFE9ZRf84AhnP71qr69YoCd6gcYLwIqdTkUg+XxzhxOi/rlqxLadk8/PioqDxjCZz77xb8kCfQzRF8AcjiN6Ww6kEgDANYnmToXDQIJHEclJojt7YwmVMHNOVABJhjitHkl9A4JH4DHFEMcva9QFnAwiRhg1HImJFoJURxIh5VyzW7dumPpNGahYQdTooMIDwVUSFlBzh1sw4AFEhC2d0+Cp3tRf8wrLJRily4PJ1U7WCuAgxrm8/zzL/jzKyVNAgEwTAX1HzMUZi7NKauLQbIQB2fWUHLQzyHRHKACkwPIJ6bwJ+DAO3FGijRJv01KOmMiY6LB1MQe0aS/YLKSOZIcRAUxDyJnCIdkosAwRtRm1jfQTiJuqDsmADQztC/OQ/sKCQGPBVJ5tVnMWe1jPwd0sRevPGZPnJvRc9jHt8d2tvbs+tI9W4IRqD880kgTi9d9TWTk8CO1AfAi3wv9xoFvAucn/h93dqvu06OD9szFebswOyJptdvNcqQmgSFiQiQF92a2YDfur/s2lpiNcCYjVbMxET6bXTFhMINVrkRJwZjbi4ZYbwG4sCK4IRpDY8Pkw3f0a5sZtBmAA8Lp+48q1Blp8egkYkPDkzY/N21TYynXyng2gQCkOF+6t2S379zxUN7U8IjtZPYE+Puu5awur1hdfR6XdrO1uW1FjWOjVnFgqhfKti9tMKFz01091tA9yb462Nfri/luibnckUCSEw0DsIA3fghMcGwWQ5vcVKQ+9gVrGuNuxl2ahfsYqL/a59NPQMe8IS0H8fklaaos8kQSRkhzIUI0BEhDkzBb1yZFS8MLMzby2Lw1I8eiyQ7fh2BLeEj4NgscN5oaE9FwsidpKQH/YmrCStKi8hUJXGJ0FycWbXl9ydZL264ZpPrEMDQ2LAyjPT4mjuYc6njaxFgxCP613jN+eoprmeEXFdp/+qrvED5YRBaNDtnUyII0yYqt52/abmnH6YShdvjXmzZDcHOdjh7Vp1dzJdYVE+ZghgyRXwhNbN3Zph0dxfX19Z/lqY/K++UBQ1g4c/E/LZVKZ5HIfWAZS/2Rhhjpl5TUmEKwAQNUgC0c2FP/ClSIqMG0AXHlNcFwRHOTLUnlmIyiAgzsskjq0MHK6qoTLnZzB2/dEyBmkiB9sziJ7wnt297ecoZDOCq7q2E24p4AhK8dOAUaQJV7jnnOH9Y4HHrK6i1NaCYMk4QIHyRwgJXcNEiqhBGSbI92Eb6K6WV1ZU113TGS8qEBYSbAJIRvRB3kQFLVuXzGSYlzGV8IpgdCQmGGaCL4XHxLyJHg6xgRyBHzzrloDtT1iSeecMf8mvoE8xnPG9R90R76+nvV5kF/BsvvMcURO38oQgdI8OXoB12Dk1TjpL5ZnJ6yZ86dt2S0R+fvW7Nsti0JfSu3J2kvmGAoZIYElPEbHGhiHXVjIgKkxSD0LLfxwhA4V88QZtiFuXH75FOLNtoftV7xQNoEjWB3393NuoO7tn9o1+6u6nnqIzHQsFbkxE0vjBUrkmEeSMCEAyJ1M8UxTTCt0RKgHfxI0CH9BV4gTVOgz3b5XszAAVSvfqbeOz3o8pHxsyblxg7qJT2byB82zulVvTrEDO7a5tqWZXf2vO9j+m1OjP+yGEeyQ+B6GLFqrmjFvIQWtiuVFM32l6tLq74r2ZBAbFBoFlEf96mv0hJSKnrmt1alle1tWV7jRv6jdhRdRydpM9ICcbWzE8lXbXGmEBHQ4T8Lmo3g07UIhCjWf0CjrIPZWF+zO7dv26o0Plb2I3gxJ9EyAd4h0Q2mScakU3Q89cRVaQejnmcqfoKz2awlLeFYmhLnj/WN2kz/pGtPDTEC/BfqOaxBvr3lcY0Mtl2iybjt5bJ2fnTBJganJMAVrFgVw3eQ1jWqs4+LU87pe71FU4FmKWEMTz+fvsePdArWoj+oMmITw9Nimmyred3KNYQK1dvvzD1DtBlP4X2XmGVvvSmmcKBzCDDZV1uCE5q5i8ZLizhf132zUCj8qt4+Kg+VBwzhySdf+C/FbXswWwA2TamCvGLWWbq/FOzWmsCYJVjYhJMNaQTuiwmJyAZMPYRcNmpNES2hoXknYJzJowI+VG6iOHBoMrmRsGE603rmkIASaYjFbfgN5uelxkrLgFaQAtphmhADKRq4Z2o47JeMeWVyalIgmvQoIUCfCYJNEr9GWL3cKyaCIzcuxhX1ehFiyisUgikpNZzydQ3s3rYjrQVmBKND8g4hl5JgNEn1UJ+0+EcwgSHxEGFR00TlGgob0+MroT6AJpoCJifMYEyOBan7mB7wC7BPLBOCfD5kKcXnAAMkxz3blSIV4oTD1s5m8yygunz5km+4P6B+J5Ty0oWL0uJYYFS3SQHp+bEJz0Oz3zi2RpkFgnu+/SUSb5gcAn11LhsoNvV5X3U61Ez2sEqep+9IH80kZYKPDCXs+acu2Reeu2Sx44alxLBgXHH1DWtR9qTp5HSwUnk5k7W3b69arXloVdUfrtPfN+h9x6I5fAWYnwKdSTtS2wBIpDmEACYwfYy2Rn6qkvoVmniYEVAC0DC93y/tz/6b2santm36ROQ+MDhp05NjNjk+5P4Y6Jnn0JYb129pvCQM3FmyJwSmf+XyE/aliVF7Ur89OZSys6KbSSTSrqhZNGEt0Tl+pH4x3m5xmy7VcUiCRj+AjvAR7bWaxn2pUrLdujRqpGl9j5aJr4vcTBFpFN3RPuuM9ltXz5BFYuTkSupzQloC+ZsQlkQ/XXFJxwJlMR1a1VLdtzY2nNm2gzPY5c77SP0NvTO3yD+GZja2sCiGcMW6Rf9DvWLM3cd2r7BucTHh4V4xDc3FdGe/zYsh1Parbp5K9yZtt7jna1IG9B7meWf9rlXqaAwHluqXANSnOVcpWr5MOHZ4NqZDB3b9wYipEuMQoFgfRGOcx1toS/+8PBhfPeeEtTCNoq4/smJz27Zz644ZAH27eETWqYbAGEdFVz3Vuhi3mKeeIUpW/2GCYwvelm6r60WrqMai7v+mWMj/D6e3elROizOEH/uxnzqrzv5P6TgihEIHNtwpisbgTjB9DzcHxJHOGQQ0B9YDINmh0gOAEBYrmAFvJBV8EkjmMBMmNTbO2dk5NwdgnqrVJfGKuAFMBqxHk4s1CthtKaw+5j6A93Ym47HtmJ0Ak00BN5/bi7VYgbqxuaG6mUtRMCvacUeSHyCHGQtzVY8YGZMS6RRAh9nMzy2IqYXn5DXJYHaYlWA8bKTDhMN0g0a0urqi50UE6lJn1V4yblbECNFyYCxE/mC6AujafUXbqQPOce7N829LusM/gznNfQYJ4uKTDphLy8s+W9heFIcydaNNTJ+piXE3BeQk8ZNjh/DgXoFVdm/XGcz0YMrmh0fcIckQNzQGmMmykrRrAJLAFw0AcxHJHprqr0P1Hz4PxsfVeh0wom6N68zYsL305GP24pPnJRELQFVHGF6vxqXR2Je0mDdST4twJClW7Y337tiqmAL+FzQ4nPvcj9WmRBZh+oKWsOs6KAg0YAY4xj3jqmsCETfdoMlBg4EeBDGnoOGAo8OBX0f7+/bnh0v7M6+xHjHQsbSNDve5mZHnEqyAA/jlb7+uLj+xJ8WQf+aFF+1SOm7xDmmd6odBhBLRQ5/GeEP13mseacwEjI26XR0fFnhGLSemOxDtcv9Nr2i0WGvYtuhmV4ygob5m7YDvOKh+oT+61V/Y+DFp1psSTDp7xQRSzhQiYhBR9oyGUXRxsDq+S2CLo1S0BFNRfwKu+BUAXjAW/wSaMkIaEjGb+nTpmTMXL1j/mbRlsuuijwnr75CU3ywYUT3sf9CNiUVC4KDqjVlmV7TV101amE7LSfonh9heOesahcha4wdNsyteXQxCvx+Irg5DGnUWF8IMvNdPAZvFa+5X8DHkJYwXBaGuPW4+VqJNDYxotKH6rtheaVdzSVK/fkMg5ErOC+a08B3ms6jmYKQk7cmfE3wHaBD4tWDERMwRtsv3mlp/t1DI3fIKPCoPijOEhYWLXxaQ/wQ2P2zd7cmG7R6NoR1pVMjn/D1cGUDGVo6Jg20ZiZ4BCAFdpK5sfleEUpVkmnUmwyI37PQkKuPeOA1ZtEVsPqGirELF/EEqXMxFLDoBgAFSTFVkVAVQYTBI3UjwmCAAdDQRQkQxMaAlYB5i4vFKIr7NrQ2vP7ZUjlKh5O3y2HM9A98CkhZt4TtWUTcF7NhHMftgwsCujW8CHwF1oh8AFHIJofkwAQE6mBt7MNAeVGTO5/5oXGz6j7bCdbSVuvB722SGTbuhvmMPiLHRETdjYUa7cJ5MrREbFlABpGg1MBQWAZIShAIg7AMqavP5CUnByWE9XxPLv2/aBqYzMeyKwIfoEAp1RDPY16QiSI+tL6mzfmHG+ziNDA3Y5YUZm9Jr50nLunsEYgI/FrTVqg2BNTmRgtbBd+/evmvL6xlnsucWF0RPXWLYLacRv7/ujk/FAbxDyKJHgQEAyUBfv42l1feavCeiiz5fuBdVW1lzknepj8K1DgSnYPNw4fP73/EaPgNQ7ei4iZEhmxobsqT6G38Va13uiwHfX1q1K9I6//rzz9iTMxPqg7o0MwGTAGVf1zbUbxm19dvZgm1JAz4SMG+s3LdLg3Gb01y4s7pmU7rnoMY4o3G8L2ae1fW7LT1D4O1Zg0U3aL6AZp/mwrhoeEBMvdWseBbQei0r7kzUDs9VPzEOxDsdhxQrMIEjge/JIVlTQ8gyBUbh7VY9XVoWTZEyZnxkTIwoZukLc1ZPnFhJc7L7SGNSLXoKca7OFCSBF7csu593BtffGbdUfExMI+GpJDayu1bV93v5PY1rGlXS+nvivoCvu5OFlVEr14Kmwrab1MEHmnHVGKGhtIUAvuQnfcmPXm8fRzEFaNjNZPx8wntdp8+E/dI2SBNtXB/8fDcXcb3u2aP7R/by1q254cKG+srvpz+EHIIj8Be645uKWfRv5PO7SFiPykPFGcLnf+hH/nfdXd0vVqoV72iPbdekBPQAHgaIg32KWUDGpMLJ26PfXaLUYHg0kQCKDmcwhtKS7nQek0kj49L62uq6OHRw4uJQZWm/b3mpe8MgIGSYBxIxAJkT8LMSF0ng7NlFDeq+zgvRRNj5ARkkdkxY45Is8S3wXTuTJWkoqA+g6eCv+ztjy2VVlxWX5jkXoAG00URIq4Dkg4MR0GbFKgQO86O9ADTMhOfcunHTAZ0oJnwqaFT4WmAOJMVDY4KJTZO+QsRLX3If2gYwUB+u53NYXCNpXf0+IMDAqUx/klW1qvvOz4Z1FmgYMNHk4LCbZ9C8kOiYg0jROPYvS3MZjETFXOoCkOAcXrq/bBvq84bApCPSofvGPJyPcFMWoMEkMHupSqoFAoGYqvozPTwgaerI8gKFwaQkyR4WxRWlBWZVV10jCfNAIIDdeUfaTqne8qRvZ+fOSOrO2tbujjtWWTsBsLtfQi2ltfxPHwB6fEnYIP4WvmdVL34VAIIFWns5SYlIxAKPcH24lsPvdPr+4e/axT/rIgAFDeqcGNwzTz0mWpDErd8BkBs3b1sjV7AfXZi3P3FuXkAnDelA/SHEFClZVW3Ntw7slhjBW4WqVdVfpPwoSXoeEn2m4gnbVFsnBvvtjdUl+813r9ky/inuL8DfPz70Pj5UHxAlh/bZrWZPxvttQu3sScQliRc0ZnlJ/2U7aORtv16ww2ZR73WIYRxKqDgRE+ogjljMgB0LEcRog3eoxF7AFaMKawbQqA/EwGavXrTEpTnbELMpa3yqus96OWPHney1EfOMtgBtSeCfb9asqmehbZaFA5lqRp/3bT591umUzal4BsxE8rbFu+Kev2l7b0tzjAWS6jcfT2goVMyrpms8S+rp9+0x8tdT4CZogUtgBG6a5VvR6OllTid+lb6AGbQFAgTHqPq1K19WndByEU7rjhVYHaA41i+gIYBXutH2vXs3v8qtHpUPFmcITz35wv8tu5ebJYyOKBwyVAKGSOIcOIoxCzGogD2jwzaWaXeU9qh/T0QgAimBGwAIGBOJA7ADAIQOOrgOpfx87IaEG6bHhl0qJ2UCu3AxuIAGG58gGRLWBigAmh6CWNU9TnPZY+8HhElRPDI66qt5iUJCnqI+mKLYwIWUDzi48QugNQDW6eER3TPl11AvJgNmEBgB129tbXs9pianpEa3JGHXfRFa8Gkca7Lt+bacOd0Xs0xTwLt09663A40CplMsYUrr1jN6HehYwwBDQWPhHDQbGAjaUcil1BDBdrqjGm3ANx7S9UwAHNubm5LwNzfdjkqsvK+z0DlE+DBRcDp2SxpnjcNkasT69P2+7smioqaAdF3Xkyiuowubalich00bYKtp0qD16EY+BkxKmCQL6qjTJjuE6br5mXkx85qAJiuBAadlUgxHIH8a7RQTKPaLUeWLdXv1nXdtLbNj5SoMG18EWH4K5mCAt8zfnD6P0EDVQ1IxmVYBhZBanMkfTEr5Yt6FC5eG/T6ABe/eLx/1XbvAWBj/ydGU9fUShcKCvpjas2W37yxZRGP9BdH1dKzLWjVpYU1yUx1ZY1/az+GJVY467GapbusCSIQPBKaOro6gWdYaFte4R3q67Gtr9+1tMe6S+r0qqZnwZOYCGtkh2p2EE8yefQLjyYQECqKJunrsUOONOe8IOjxCExBD32dldC28b9XU10391lTdm+qToEHQidjt9Z/a3ukmXnw0LBQlAm3s6UuWODtvvZL8pxOYasWcIid2pLpXxACQ+NN9QzYUH7Rh/c5m/5X9hq1kNyzfKEgbSFj8CN/Ooa1mli3a0+3rHoj421hflmZQl8Cte0nTgulCO4zp6cBq/rQ831XEgR7ghym8b+57f7TCd/6FxvlYr34fCgTEJ32HubZ9LTTlICYhpSMvLIFWeKboGSziOQSqIBiCKQiSx3b0+9L2f43LHpUPlshXv/rVruxe7b/M53NdRAFhK4fjA8IUwG1hcdFt60jjOwI0VOzeXnWuXul0OHRbHUPCB/QBF4h1dDTt4ZpDYjRkBQU0ycMDw8CEgK294Bk6SRJG4jQxBA0ujkqyjpIvHSmeexLFhG8CumBSYdtH4iZiBw2A+HHeY5Ih6uaFF18IGSl1T175jZQbSPlr62sOvDjHx8cmxBgkfWluYR6CgcAoILiQjoK9akNKA8xcMDQAnTUApNUgnQbAPtg/4MBFptHUcFqMK+0OcCQ1v7na50SqfqE9a2trzghu3brloMF3mI+eeuopEa35KmjmARI+UR2qkLSEhIeqwgxnZmec+Xpkj8YC09CZiWmbHB51JnSMBqQbhKywJT1LIKIxyonh1iQlClo8cR1rEHwcBVjMOCY0cxK/BJogC9pmpyY83cSepDCYN8nrCAlmfKi7+IPdWt60b73+tm+RWW6SUhttkfZS9Q9P/tPCPD99QZrDf0IdEmonfcc1aELQIVoX/ii0Kf87vedHlQ9/z/nQKMLEhGhyO7PtTn62f2UV+t17yx67/gmNYVJ0sV2uWlbMjDUaRTEA8Qarqx3vSJouiBbwrcREl2SLRTJO6t5paXB1aVN70iTKagfjdiJmyX6+PfqdxWiMPRvF4Ig+NzZl05g4AWjdP5ZUf2pMDgT4bgrS2FFv4bzeEvWF2Sj4DpCCkXz182nr+AvthvEwf/rUtmpN2sZgj41fumjsf7GdXVMfVmx6aFJ9KpDXzQn0yNaKlowN2OXhOfdVvbV0w59LyhTonnawr3S5URbtsKWmtKIBCYUSrsjHxQb9+ULOTV2Mpron1Eht8BXuOkiMCKOinm2wbkv5bQbxgXL6fbt42zj/9BoOdpHrllbSjXaAn08MgXpjVUCjoQTmwIwirxn1OP6nlXL56/7jo/KBEunrm3pcgPkfA0RslcgE75H0BHgihV68eNFBk/BJnF/jAj4HRk3S5fuSDgRGSBz8Tripq3KAkQif8E5ywJAyel8TZ31t3e2OnE9a7I3NbdvLFjymGxsf6wjIcsliN+qDBFaUhgLds+8yPgjsyuQmggFgPvEMoKoD/gKIC4CEKChI6MSEw5QgNbKVwly2ttZ17bZL4DhkISyuAxhWxSh2BfBQFQ5R1gRgIoK47t9bcqmeNAfcJyYJGsYwPTPtGgz7DOSLBV8QR/0wGQHUOI5Fke7/QFJCUuF+mKloI1I/vhV25eKz+z02NozILpje41cf93vR/zA7ktIxBgkxK5gTCjdmIzZqWZBW06cxOMIOrz7Haclk2ND4rG6s2XZ+T319ZP2a6FEBfEHjXVFdwyRGgicvDfUhiqrTTYf9fWrj2IiAbF99k7UOtWVyXH2qbmbx1YEU9d/79pv2tdfetr0ym74nxJAwJUky072Cbfi7JzclmBcAj9Pv9A+1nsgr1xLVOq7HFEeAQKXKFqbB3twu7Xu1y0c9C0szbWJv5fGxtPcX+1LT53tqUyFXdjv0k4keS4v+t0sVgfqhVWGgYqQlxlPnvyvNsA73OzkU3VXdpHksiX5RgklEDclqvHbqNatojOCEMVWtV1Xp0fseoeSRJO+EcGo80WfJnj437+CIZ81BhwB8Pb8jrYQoJPwG6j9d51qv7sERmhok4/cLX4Y+gK78k65DS4yIQAq5kl298qxNz83bZmFH95VgIRqtS+Po0xgj2R92c77mnsayWZfwV2q4r40MsUQNlqTxbu9tq12iYdWtPz4kwWPGknF8dodWKOctX87q3jAEZwU+rl5UcQ85hdnrPT4FT7inOtKKD4+XX68beDsYu4cOfA9tJgJjIFQ8WpbmJK31UOPU0Fh45KBuh6bE3GL9AYzAE1di0jo6/nmN3b3wrEfl4RIZGZn+k4PJwT+FtAkh1hs1Gx5Ju63Vw0o1+CwOIlsgIA2Rs4oSUIFRsJ5gXZIuaYIBbxao4IsgBBKgxgyF1nHv9m2fhEirfM9KXkxOZPckdQCpEJDSMS/dvXvXcwPxmXAx0kPA5XHeQgQuDes5ogqPAsKmzmCjZQxIG2FNAuDLcwiFzUmqw9GNBvT2W2+Kkd33aKMz8/PufPvOm9/xSCQAmi03SUmABoMWgkkB8wAOPkJYASl8IGhHtDMnMGF/aQfxzJYmxLE7o7kW8xKMgWtJfR2cWywCCrZrXgHEYC9FFSb1c1R1rduq6s1JedXnSG3FqY6TH18NEUK0u517h0lBv7XUB3qgVIp9S6stJIRgPEgbjslsQ3Vkv4aJ5LBdXrxgRUl9S5rkONBRw/VfmLw6MBGR3kFcyWYnJmw8nXS/CVImfg10iN1c0eqaYLdWM/bWzfvW0r1ZEYskjoTGmPmkb0/m08KE5qDtPOvh36Ax+gsJkveerE/tI8wXRowJBL/Iw9c8/L5duG/73vSv/ve+mp+b9YOwXpg74Hb37pK6usP61K/z3R02qvGsiHFXD47FCPalIbQsJ1rMSGNYE1i2JCwcCvhY6U36DdaGDGk88JFXdW63GApaFwny4gK/ftFPRG062K8LbKt2ZjBhC2JKq3t52yQ0W/2QTqVBMMsUslYUk0HThOkh3HhEmK6nLwNYfrA/vWE6WNfiDEF0w9D1SQPoUf/t40vak3A3OWujybQtSshbL2/7mpSVtRVpJyFbgDrY1nc3bG9nx44bB04zmItKhYoEnkHLivkDuMxZNIBsbkeC3YbognUkZmVpI2jS9LSbMcUEEGowG/mKZZgCGqMqiDbPmDJHXOPT/XjPQZ6s0L732/qgzTra9IPwCfvrLFatsbUj4Ukanfq/LgbGYk82XHKtWONIyDjYw+vx8f5/onoiBT0qHyqRxcXLfz2dTj9N8qstARoOZcwfSKDX33tXk6bqZhqXZCUt1dXJ8PWIBjTWI9DXZ5gH5iTMH+zFi6mH81kUBpESWYMvgPOx7zGoMBPAhpW5ohhNrCMPjcQcAZCgCqIRkAAO6Z/JMD4x7sB7/fp1t7ufPbvgZhNMLSx8GxdwjY6ERHmEteIPYU8DtBni3bs0QYYFqtOzUw7+ZxYWPW3xO++8jeDhmge5g9orjQEMQvp22UhHxESKC9KAk0oD4MdUtqf6MJnyYjo9kqSfe/5516JE/94OQAnGSsHXAVPRT35wEtFNMLNgdusUg4r6WgQc1d6XqifOMdpLP2GiKlVqHvGET4H8TWhy+Dcw9W1srFtVYJekr8XIdzN7nrIbB3O12pRUl7bnLl9189037ly3+2IIbpNXO5lvXnHVDgcgElZ/b9TOTE9aQv1bkjRdp02ahGx4U+D+pZrdWdvWb01n1oCAmwi86L2AXac/ALmkyJsAAF8RSURBVKx2ZAiA78yQP38wZBGc/gghgD529rgYoLFIS6CBTwg/A312eks/QsU/WLhX+6Dgo4ChPP7YZRsZTrnAkhJtVFTvre0dgVrVoqLlOdHSoPqupufkRc85CRVkfq2gHYnZFlSvE9EmiAgw0oajQ80J4Qua2YD6a0rjti2g74/GLS7GOihhAAZbFwOu6174DK6eW7S1YsXuShs9Vr9wHyLRtsTwKvWKA6fIwcaHUjYvekprDtGfgDdrEdAavJ/1Ht+IZ0KFGegPUIVuE3oOZj/8MneX79h3Xv6mFVZWJalLWIl1WpJstIddGt9F3xkPk+xGdtPevXHTitKEmmr7gcCUuVES0yOggHlMLD8MLJfblgbaLaYhQUXfZ7IZMS/8SWgEmIxFS4yx+l618lfqjJDCuEDrvDrj0B//KGHcwvvTEfZ5xJfQmDME9bU7k9X+Af00rDmelCDoT/L+kVKua8iciqmKuiCY6NR75XLx5/2mj8p3lcjCwuXF9PBIcr/VTNdrjS5ADYAB/Ajn7DhBZWeiIsnjGzixvv4+X8DlmShV2LAeCQZtgEgkImUy2xmXrJngqJTu4BRl4UPANEMeGWcKKhubW+7gJWMnIMQG+UgN7ovQs9FYNPYCkUM3nfBsMqJi5sExiFZDIjykNnIHwTyYYNuZHXv9jTdc6k4LCHlee38GwBnCKUlTIdnaxMS0LYpBAN6YoSgwMhyGmJ541tLSXWdSKU14zE2ANYVoE7YYHRkdURt6bE+T6d69e34NwMdEZc3CjiQvzEf4MOhjGIbb7dVGIp7YgW1Ck5/3mNvI+YSGgTMa3ZqwX5z7w2SDRQsSEyarK5OFe3apnRxV1XHp5k27c+OG3Vtesqw0t0a17pvrn5ubN1bQbhX27Hevv2U5SblIooyxTxjdiynIZOuJdtnUyIDF1VbOYc0H22ZWG/tWqof8NhW9zwrYkLSZ7ICRg6TaDSjAxCj0OZOYwjg6M9CDAHomfXv+81uQFBGYQ74gUl0ABPgqMCvmC7tu2uS7cCE38su/q7QBBy3q6mNX7NlnnrJqueS+hLHRcRc8MEdm93LWJW3gDGnGdbOKxqYoRtwQMLMXRF3tq+q1Ks2hoT5Aa+mTBtMneu7S57igZpIEhhKGSO/N4sse9Vk63mOj0ggYl91K3X0MrOQmFUlD9V8XY8fxvCvpezOvOScNAv+AQ5f6oVPPS+g+rDpnoRt9uH+0b726dnJQwg7aOlipz57+AhBUu+nvfglAg7G4JwmsosloXu6J+a3duSetoWYn3WySxF4iO65RD8UHrJaXQFbbt7nxM9K4CxpnVuMPqp86faVwnzRnhLqOQzH2424xk4s2PTFlGzvLtpUNyeciHd1h7KnXKT0xBvrggoYa6HtGnKD1qQ850emOQfei95znV3K8Xx5oB7yqL3rV5p76vvUJWwgjZvFmSCaZ8DFnngYGEgIa9KR/s99q/Hq426Py4RJZXr71yltvvfwrP/anvvxzrf2O39CIvbO2urat7uuUhJpeXDyrfielQ80dkzCFkPoBdV5EoV5mcgNeSGA4all2DkFyLrmJMiwW879Ou39/2aVtNo5HlcfpuLi4aKOanEjmSOhRSSIQ9uAAm3yYDSTiLhED1ORUwqYPUK+srLgUzwY0a5Lc0SRIe4FZBu2EhWuYqdAsJBW48wxNiOeyAhtfAX4IUi/ANHytge6LOYH7EDU1MjZiE1OTniqY32Zn5/z5AFWIckr4hIGhZaQtYO5iNS4EDiOAKNGsuD8aWDvsFIkfhgNzQxuIqq8mZyYt0i0pW+fDNNHSWOVMJA9mLpgVvgbCedsFjWFY0lpcEx/miLTPXgSk3VhZXbFVMaFNMcuMmMKeJvj6bsZubK7Yq5IY7+T2BCboe0i7p3ZZv6ukKR3JRMxmJ8U4BVD8jumC7TDJYloSMygJ1Mi5Q3vbTlAAwe+g9wH0dU8dfn99705m/eZmnAeHy49+3XGHftcfH+k7FioSwSbo95BlBAzCj3Fghnvrh3DpQ+WDX8DoYAY/9Zf+gvtU0F49Ykwgta3xH5NWWVL/1MVwp6WRYq4hoRtSt/Qka0hKbkrKZAOZgkC1IkkeDZHFZ33dETGSlo1pHKYG+qQlSGBCY9U8iGtyzKaGbEgaZEHSNr6Ihp5Z01FsHFhZNFjTXECCR3to6iBtCLUnKACGyHuijjAbEpufkMQf170n+/ptdmBI86NLY9HwseFch1Q6Rc8QFLqAUtczYGLsWKiBsJq0ot3VjIS+HesZSmguntO5HR5anN8rSduRdpwvGovBBoakLeumWAmmJudc8MOXhWYPbdYaZStWC7aTl6baIiRVz6YSMASq4qPJFzo0iOzdTOTboQSdAzH1bgmg+E/8ITrc6S5ackr08aVVoTh56TUAfNA0R3riNilB8kRjgON9XnMzlZSmIOGQ1N9jCE/qfywG4NPR4dGvVKvlV8IdH5UPlyCyqXzta187fuedV7dvvPudNzJbK7+1trb0D5966nO/MDqa+h1J7u9WatVis7nfI4BNsQiMOHnGmNS8ZK90u74A13dZ06AyAEx2IkUmJJXjoMUB7fH1AlN+CyovqnxwsjIRWZiFqooNn0kLUwHgAGMk8pCeQuAuCQ6AxKYPyAAegGtZEj8aBvcieofwTxgHZp1LFy+6Wo6vRFWXVIRDXESPiUuSHH4SJHKkLe5JnUnIRyEahY1xiPMHUAgdhSCxmSL1E56Lr8RXeosJIfkTxYK9HWBnRzakexgNBE39ATfahH8AyYb1B9wjr3t5igtNLswjrAZnIqRGRpwBobHsCugJ3SUVB/4UNI7Z2RmfdDj2BlNJXz28rWvXxeBWi3m7k9+xazvr/pqpVXzfA6SyNjOg0C+UToHZQKLHRlKDrulUag19Ke1OfX/cEVYkI/XR/wUx6zDp35+87fvxGg5yFB35+a4pqu30I8whHCJGSaHSL5whhnpFXAIOICMGq/sAQrQRTQ2mTt0feuxpeageOqCNKxfP26Xz5z0TLECBw5wV9bdu3/acQEWBYUuMbTzeayJy9/eQT6h6cGS70qIaotW6GGNZ41YTbbGmAJpNSkPo1W9x9fmEwG14oNfGxoe9XlHVeSQhWtGY5Rsty0lwIWJqX7Uqqe7sTIfTmF6n92CFFFgnmwZR75gAn3aDl031S0vaBX2FwxkaymkcStjtkczoJl3vXS/JGebi+19Td9G5hkD9GqJwSLVdzOStVaj5pvb7YoCFat7K9YpNjc7b1PicFSRE9YnOqddYcsoWx876PC9Viz6vcuVtn5tTYwtqF/mNdsKcpj16NuPqldUBDYSwUyR8BEkBv+Yb+4F3x/tEb+G7Q/UrwgXMmnNpTJuGwiK24FTmIJJqujdh49J8e/WeqK9+zQf25ThoHRhBFjAE+v/MmXnN3wlLj6b/9o0bN6TKPCofVR4whI8qN268vv/yy19be/W1r79y8+bbv37//vVfunDxiV/sjnR+a2Zm5majVi8X88V0vV6No5ohBWOrxVk0JfDEdk8MPUyA9QDY8sif09BkYPMUzD6onwAoO3ptS6rfWCUUU0CtycfmMjjtiEdHsobAgnTX7w5jIpvan10zETFhUoJRkHwOKXxC2gEgPjMz69FMHGg8LDxLSuUePV3QhoOYndYAKnwhc3NzAtmyO6SR0HFmItmgWmNH5bloGIAvgB0YRGAkaDKE7QJ+mHRghJi/kPi4NwyTz/QZO8fRB6QxoP049JaW7ns/wjhhNGMQtg7ahwMbsKT9PIM8P6S9ILR2YWFeU1GTShOqS/df2dgQMzq0bU3sfCPse3AksOtQ+5FD22D8PkMATlT0lslJdmjMNDCDusaMejYFkCxUqqodjAnmLBYQIuHz175HexJTuD/aAmVgYNjXl2Aa4n4wburA+LHKvTMizVNaAXZ5YDKq53NbcjkJHnRP0YCYLuPiK2N5BsDhz24foYQ6BEbEuKXFjJ3pir7wL3nKFI0B0VAERhxLGEjFum1ITIjalgSiK+o7TEfYowHkiupb0/m+ybwY5bgAaEyCw0m9bBeG2KApZaVGTTTY723E/Nfbl7BNMU0c8mwMtF4puNOaMaa3SDLof3qlOZhV+MN0RssEfwJlCR/6vqznlqSl+N4KaCuq4+FpO2m735H76l6CVmlTR85M1Mt0iMbVX9TP0n0EwjVpApiRXvrUD9mheC25p4aiKRvsS9rGzprGOG2Dw0EoYOOc7eK2NKZ9mxdzeO7yS24a642xY2LVdolgUv94LVQHTFg8j+I+KtEBoB7WkagSoiX3lUjoi4jRs7KexYC+65wOb7/O9chF0QcMpU2rfBcVHfVUm3YsrZXU2swh9aYLKgii3BsfCiZsgkCkdR0OJA9+5vXXbwRb96PyXeX7MoSPKrdvv9O8defanW988/e//vp3vvVr715/4+cXz134lZmp6W8MDA5uqPPr0hJSma3tHgATSTcvCRqtYn19S4MsNU8aA4DLTlWofphUGOBqnYUtksyT/Zo8ZP0kCyThozGP2gHsOZD4MakQgontHLMRQQOALcCDP4FIHa5nHwX2E4AA+Q0gRQvAn4D/gGR69+8veYQSzADgoGDqqghofc2ENAj8IMws9jrAIVkpVeyN118XOMXdQQvxkgkWoMcExn1YBIPZCic93y8sLrhECLDTXmdwuhcM0/00mOHERGEkmOXwh+DrQCtgQh4inYrR4bvBOY12QjgmGhjqMFoIQEeOfhjTHWlIqWTK1jY3JCmSJ0rSuWYozmtNKX++T1wmqA7K6YveCFB0j/0DtUvSLfsb7B+q/wRkFfUtTnqinHSimKnGDcBGkn9QArjxOwXJsRsna1+KT27eQjPkV8aF/iM0sE+/j45NaGxyugUb41Nnoq/UN2Jk9B2mDIArrKznCaBO+1B58FyHR28b40mqE+5JhlrMg0SwIbGTL2p5eVkSd9PiSJmit4rqtyxmgHagLnIwQtquig5gCEQGHQuM0xI+xkVn1pBmmuy1vCTvV26v2v5JxHIapzc3tuztlTU36yRUfxyzt/O7bIYW7OCq26Ho6liv/DkAqh/pS9YTwJhgWCSYw7Hd0ntyUOE3oD5HpwAZepmid94VMJTAILxXTs/RSzhf9w/PF7NuEvItehtPO1ijOeeLWUnvx9IUpt2keWv9ruXrWRcQBvqHbH5i1lI90vqP6pYtbdna7rIYJpl3oSkBOs8IgxMYA8xAH5wZiP4kHYlLSUtgcyCYkxiCM0KuV3+wkb8GW/ei8zvdZ4MZzdup76g7K72PsgWLSkA5e+aMWxRYGwQmML9IC46mwHoeshaMpEeu/fI/+K9+iVs8Kh9d/kczhI8qt269W/72y1+79a1v/+HvvfPO67/69luv/VwyOfrr9Xrz5cP9gy1x7856rZmSxNs1TVqDs2c9cgYJHzu6q4ciUDKiXrh03omUA0DylNuVmpuJPPGcpFEo/owIwB2pIpSdnW2XApGoAWIikQB8iAltAc0Fx2EgVEkS+o3QNBbEuQNTfzh8mYxMHsxTADKbovDN8FDYIwFz1bgIDt/CloCehF9II7RnK5PxbUc5hxXT1AHmNSotiOJ+D9XBN8wRMQNsSJBd0YjbVdnbAIc72gPRQjAfQBamRnupD6YnQmdpI1oAGgJMjPuipWCuIuncbnbPbr13zfo0edtpkydSaRuVRlTVRGNiIp07UKiPHCB0fKBoEgNUMAKkzLKbCth/WWAosCSeuyrNwfe60Hc+873wGo6H70uahf7BEWkUIf/U1MSMnn+i9hR9nDAFdHVhipMGIbwoFFgLgjDAKt8+T2mBpuiRKToBxkra7HZY68OFj4xbuya0BaYDU33symWbm53x/kc7BOyuvfWWra6JaYppQYsN0cmOmENOQAPHIXSTNB6k/KD/cDIzTqTSSKp+A6KnbrWvVyC3Xtm3a/mKLUkjuJHN27u5guVYmKY2zaYGrEt0Xld7i2KymIL6xZjoh5abWoK5iD/qTHJEGIAv8BNr4DxVR3XykfPCPKGNDxi73j945QTvDMaBD+G3duEuHAcSIOpNaQbzE9afHhZjZAX7gZ2dP+8mz5urt6xDc2Fu8qwlY/02JYZ9/c5btrZzz+qHDSvV82ErTepyIgZDXbi3bu714mE8iTfqXyqDk9o1ajFl1id0ilESSk390BD8wCcmrQTG2En/e+NDGzi61K9JyWnnNbdI/c7tCX7Z2d0VXdbchIz5CWZEyHQum/uXSysrv+U3eVQ+svzPwhA+qmxs3N/d3Lx/bW1j6XeWVu78o7nF6Z8bGR79rZHhkXcLxdKWADUqkBtFsgf0kYgIzQOskb5JHYFzFzCYlTYREfARR0xmyqeeetJVQsCQA6YCoPBKQVMASHd3d5xhkMfkxvXrfj92eGLRHZIhEsVedtfvMTs75escZmdmnfCKmsiEx2E2Qt28e+eOp4+AaWFiAlxwKrMxjEvwgASHQB5TBmk28H+MDKfd4YyWwF4QABDmJtJzYw4iXTaMpTcWsbn5ad0nABfL/QEMFhAhHeGT4fytzYwTN9Fc+tnYFhQtCwf8wsKiJMYTu3X7ukfSdKg+awK6RLTHvvzU836/91bvS/Ij2Vgw4TCLPELFJ1n4wl9UYHYhA6pe1YekPJYu5xMdJyagiGkvlPZV7QkbAIG7AWRogcOjZwTwXZLI2at4y8rFvGte1J8xiEYlpQr4y6U99UnZoupnsrwmdOBL4BzMi5h5DgXahVLBTWXOEELlvfD8DxQ+iolAI5/99GfVd2IsojP6FYHh7p2bdu/eks6hX4Lk3dQ4sINe9NQ2HZOG0K3xJBSVqB0ADv+TrzPQOf0dAh49Y6MqLVX1PtT3JfrLQfLAxgR4M4k+G2MltBhzHo1WY5wULaCxkXTQa626A6gwMJg2Bak6NEKHGAWvfi7vTkGS0gbKB+1vf+bs9neqN28Bag7/jMP8oGkTF8/Z6NyiXZl/Soy7z1onLTuJnthB56FdnnnMppMTtrW35r6FiMaR9BcsRkXjJtKu80g31r2gG0+sCI1xiIG1/5yZ6bnuC9B8xxR40hDjFTPFzImTHFOP712gPmBtByylQ32K1E8r/BDN9h132NmhtE2JibnvQucTXk02AbRJtGf2JUFowYzdm+j9+9dv3HqTXnhUPrr8/40hfLgIuI7fu3lt6+XXvvHaa9/51m+9d+Otv//iS8/83bW7W79TqpZudndHyoVcLi7QS/qiEk0QbP2YCjCrECa4l2UlpCQH/SEdIm3DGHCuIfHhN8CfAHhCpISwEu7pWkNmx0jBgLllfHzSiYpwVfYvvnDxvJ/HCmkSyDFhAe6DYxhQGqukM61UalhSOGmC912qB6TwkUB4ACcMACbi5iFpMKRyRrOAqWGqYnLCAFlEhtkDSTkvlZf8NjPT4z7X19a3HqzpIEHZkIgdjYRoKNoMkMW6Yw4YmMoyaleTED49v0fPv3vvtudZyu/mPAHdyta2TUhr+akvfNlDNa+tLfumNdTFJ6gKfeEowXf+1YPp65MX5oHkjCwKSAJYMAPuEEr7lfIQIPn3XHMkYERLuixGV7G9nTUxiLAuKISd8phjMeled67nsxkfZ5LAsUjQmX+EhUyAejCzNDWOmAEYexjKw+X9558Wfaa/uG6wv8/OYrrTOOGLqKlPb924ZUsry0HAEFANElsfJQeV6i5E8sikrhgOFdsWLe2rPdzrSL/ts5BToM7CtIjqe3s3bwM6f06a2jhBCQKy/khMnwdtXIxoWIJKdf/ItgsVXyuSFs2RRbUi2qRfve/1Ci3QDloSWvOhNj302c/T0X7/cHn4Nwr9QAnMQK/qT96zUOwrf/YnLT0+YSOio/Jh1U2C+0akUb/VSnnbyq5Ls6lLa9C8Yy+Hw5idmTjnzKRUKaj+CEQk3NMz2rxAz5A+4M/lOSH8U88WH3Ozld4eaT4hYGA26iZiSNfji3BLga6HwcDQXYPg0lMamIizf8OgRU+Z4jlp6mgEYACRhphUEc4QwLo6Vd/jyFffufHutp/8qHxk+V+MIXxUef311/fvrd5aW1m7++3rN6/985t3r//i40+9+MtC928MD6fvSoqvbqyupWq1ahx74N7erksWOIvxIRCBAyDgX8hkMm6iQRL33EaNpiTJqKTNsm535NIgabUT7DkgwGcVNEA3PT1p8/OzbntndyX2XYY54NhmlzJ3IAv02Us6LgmP57EHQUbaAk5ywvqYyNigfYN7AQ1gns1lHUCRQCFgooKIwuKeCUnzSC6E6moG+cwhNTJ0T6QT4b2sA0GqbkuLgD8pv+dm53wBHcSORgSzwT8zq/olEnG78d51Pbtgu9t5q6muxULO/synP2dfefY5G0ul7Tv379tGPuuTsw0Ueux3AQklMAX9ca4Ot0nrZJ+g4arTo13a37f/D/egn3t6B9TXi84MGo3T8EQHq3AebUQ72N9vaHwLmv8k6ouf9p+kR/UhAEI9AQPeQwMEHfj3D9Xj/bbwCuBJ6te4jIsuPvPSSzY5NurMFSkU7Wx9Y8PuiyEAVhKI7ayA8Gn6mH4XE43q+QMCKpZkbtcqbsPHiYmtn4ADNIQxaWwnXVFb0liwPqFHj07EorqfAErSdI80t17VixXypaqY4UnEpgZTdnJwZJWDltUEpEQFtYHamwD6tQ8v77eRAl1RHh67jxrH71XoR/3nzxybm7fP//ifVfskTDT3PHhhLjVnnd3HtppdtkpdQopAtt46Ub2nbTw5LOa+7+HSmdyGlevsihdMPZ7VnGrzEN3b20QTdHikkep9rOeqw72+x2hSYgodkuLZRc9/P5AW5s1W/biv+tE1RM1jvsb7dEb9N9Ld4ylIBlRfaAQtmsWaE2Js0J77hURHmhPNzdzOzyCYctdH5aPL/6oM4aPKe+99p3791rU7b77z2h+9/e4b/2xlY+nn56dm/8nKxsa3uiORtdnZmX1J9umT4+MonJ+QTcAWIsFOj0bB3sWbp9E9Hgkj0Ia6kCAeu/KYn4s0zfaCMA0AGB/Fzk7YbxtC3sps+poAfB0whzawA8S7Ykz3l1dsZDTtK7t3tjOuobDICZBiwZjveSCwwTTkEVFbmx7uiBbhNnFJijiCkX6Rtuvkj9EEG0ymXEMg55P7D1QZ6ss5rLcA2GAM+DlwLCfFYAAyIqlglK+/9rptSGvoIn5fEvXjM9P2s3/+LwvQNJHEGF+5e9velZaA+t0uTMr28XDh84PJrOIv+s+lPURA/4aDa/kRgOJN+wjMrEPS2cTkGWeCma0lTXBMLm0zVTgP0x79UiMZm/oc02FC40ua5ZNDxE0xJQEG9QbIiDrJSUMg0yaS5EcVAIHnIBCw6dLnP/s5e+6pJz2sGfD1xXMC9/WNdRcEPLJN93p8aNhm+5O2o3EvahyGJMkP9sZsV2NPYjtMkJ26Pip6QKPo0HWYKKpilHdLBcvqnJyEguVC1goay/HkkA0nRIP6flra6/npCZvCVFhrePhpWYBXJA0GkrW6g0yv3n0P+pHy8Hu9Cx3+4JXy8PvvVzjPmQnnA9hq88j8gl349Eu2H5M2fFy2XDnv2vReZcf3u7g4/oTb89d21yBG2y1u2UZ13TZ2WX9wuu3u8ek46D3j7vdWnyDUhICD8FzMQjwb34DXGYYgxopWhAkWbYX7Oe2cNokwVszGzFfq0dfRZfOJQRvTvETr4zS2iUUYQyAkB5s75nWDAwl6+XzxlX/9+//mV8LdHpXvVf6tYwgfVZZWl4p7ue0bm9vrv/fOe2//k7tLd/7Ol3/oS78uknmrXK6uFUuFzsXFxdGenp7ObTGHXIH9chs2f2ZBErlAu4KNPmr9cUnTWUnOAgQoCDCAYADS1furHs+fHhn2awELnLisT0Ay4RyAnYJ/48zCvJuXeB6fUVORSjAptbOqslqbfXvZoe3xx65KWyna7Vu3nbgB8Tu377jTFAeY58dXHdFo+B0HKsTte1ML1zCZYDrCuUp90IbI94QZCNMJe0Dfu7tkG2I8RKUQxvn49LT9x3/6J+ypM4sCn7LdXl+x33nrDUl8uw7AFAd8FSZqG1AeljwDQwCoOC9MUv3v798v4bdQTt9zK0l1mA8WFi5benRSoHvfKgIaYs4935E/Jzyzpzfu7xr1il/umW3VVkxkaGWYkIg2A3hhCjiAq42aM8aH6/twaX/CrPflL37Jzp87a3du3vL0Jaw2p6BdMgZL9+45AHLNpJ5DWa+WLKKmzvUP+qK0DY0lzlbqQrRWTM+lF5tiEDXRTk19k90/sM1qxfL6vIt5EJAXQyNPv2s2knxjJ7pK38PUjiUR429AUBhl3Yr6ARCF/lwR8xoBbO8zUG/nh9raLu0++K6+OL2u/f3pKPndSRMyu3DWXvjMF6QRdNt2OWeTyVmbTU5Z40jatz43JLAQBXjYEUKfN8QQyvWSNVoNi8YI+UbKZw0BBta2poN2EGgHcIZBex1g6vrsGgrn4Twm3FSnMi8wHXnYLIKAzonoNOiOtOiEslPfZCTq4zKk/kNDYM6ggTM3SDVPUAfmW+ZBVFpEo9b6F2/fuPa7qtSj8n3KvxMM4aPKG2+9sfvu9XffvL9y73cyu5l/9NQzT/58brf0m8391rvp9Fi+r7+/c35ufhSJGpMC0jiSZCazK/pjg3NSZ4SNdg6aB+4fIJSSfY23pF0AuETxYLckS+uNGzc9Coj9DZBkSVWxI7DGF4ApCWdnMc+GPmSIveD+AQ8PFXMg2oEJjmR/9+49z8nPxFlauudMhJh6nNkZaSiseu7X/fEDsIUkEws1GImZhUrke2LVNmYUFs3hLNvWfUnhzUTL7O74RCBB21/78g/bZy9dtSMxFqTfb92+Zf/67Tc9cydrItqlDaiUNmC0v+P5AJRDh178szOE71d0rv5hBx4dW7AXXviC3b130/YkTcJXkBB9ExTXKMKz+hIkE2yIuTbddk8aE/wHrFnA5wIgsI0rY0AdiTIqV8tuSnOQ0T1cc+BVB0wDMGAcWBX/9JNPev5+TDz0K+s/KqWqTU5MOuN95513xHjIsROxmAC/S4CTEz3E9fwe0cmKmG5W/dY4PnCQw2QEQ2Dv4abGlgVrsJO66KEmcGQFOKzTNTsBGKuSSYm9Waza8k7WtsT4C5K8q4f4QDr1nF5pHerZI/OVy4yXPwdGcNqlrIOBblVJB1IfCx3+s757+P3DxfvnoSOMoe53qqWhsWEWTc1P2/aR+lN998Lk43Y+ccaOBNTNY6T3TitUWMPTYyOD0mKbVffT9UhgYmxYvUwgBMxSTwzPlcjv9ee5p99BAERrucagehA+igZxQs4kzQn2bY70sD9ECIt2etFlzhBO/WcHjZYlO7tsUgJZRDTGHMfkyhPamjxMnr5iFNgzJdIV++VvvvKta16HR+V7ln9nGcKHiyb04e17N7eW7t997b3rb/3GjRvv/P0v/NCf/bvVev4Pk4OD7xZLxXpXpCtRKlUGiApyk4kIlUiPPXfMSsrQH+GcK/eXHUjGJ8grdCCmwUbsKUkgkjgEGGgY2dye2zPZKpJoIxzMpMggDhriR9uAOPFpsDqZfR9Y0QyAIeWw/gGTASYtVnuiYRBSixkMU9PqyoqvS+gRAwqbBCWl6VSkqVSduRG9RCgqaw4GBpO+3mJjY8u2szsCqU47I2nzz3/qs5bQxGHDo+OTTvv96+/ZK/due4I0GFi7PAwUFKJefK2CvmtP7vDCf++D0PcuSINI/QP2+S/8iNT1XRY50t0CiPBcv4ffR4z5VPIjoosASz3dQ2jxteB/IKwWUGAHOSY61QipwWt6z7oO/DDcW+04ZQbck7Qe7Mk9MzXt2gF7YvAZcEGzIByZnfvW1zf8oN+7BWDuK1E9AXry/FekhWU05tjQARggGp9Kt56XUL33VceKxnBfv7HVJmGi7bYRbMAq54qYwbY0z2Vpg0u1kq9xWJHwsZrLW0avmWLOdsslMeuaZ5+F6Xp/CdR4pecxT8EQgxlGv+vefP9g/KgX5/KfSpupU9rfURxo9dr+jj4rC+zHnrlsfTNpq0vqHzju8sRxpYOK9XembSSW9AVese647VV21d6KB1MA+mRDbrLqX230ovtTR6T2UFSP0+H2J6uPPcqI+oWK6Dedi3YhgMfRjXmR32EI1DOsXiYFTMzNtgtDabs6NeNpPWBmmEP5HrMt55DpANMt+62zx0a0O/Kffe2b38yH+jwq36v8b4YhfFT52tf+1f5rr337/je++UfffvPtN37tlTde/oVPPfPSL/ckel/u7YvfE6GVY93dowKCHjKlslIWImcvYwCadBeHkvhY58ACO6RBXkl/TSw+zMBDYkXgmJfwCwDqhNNBzGgFSJ+kBccnwHuIFVDDCY5TGD8EksxujmSCJXeGex4bSUhIW2RwJPySFcGAHDvFIeHiA2F/gJJAJDmUcu3mjTffssRgv2bQsaW7YvaTn/iMpLa6h2aSJuFfX3vL3llb9onpDFHlYaCghI8CHD0b4HzwnU9aSWqauA8A5aHj4cK1mHfOnXtcjCxtf/BH/8qdjd2SgpHyWLWqu0sK7/b70pZj9TOrXdt2XxgEDBXmW5YWR9+jOWHq4vlIrslEr73w7JNWFMMgAyzXwRSILmPdgB/qMxZBLpyZd4bC7m1IpIwD/h5SpRCFxnv6koglnOb7AhiSJQKzh8cCdn0PoyCVBCti9RjvH/QcwkIxG5F3H4czMjKl3bc8D1bCmgKYBuYn0mCwyrii1/Ihcf9Nz2dESKv7NgBU9TdASgcH7ScAp+85oB9hTBxoVFQIOnIzzGlpP5/+cgb8UAm/hd+hVbTKC9KiXnjxJU+2V1W/R7oO7c2tdz0jbLFcUDuPbXps1jYKa9KCWq7NNNR3dQkp+3XMNuEZXge99WdST9UrFCR21UXv0GxhCrppqDunYiJSn7pJVb8T3s251LXNYMiy3CMt4Vl8HulRW1lash0JdGjtREWxTgWTEWbGfdWRwIztre3iL/6Df/CfeRUele9b/jfNED6qfOe979Rf+86rt15+9Vt/+MprL/+zV15/5ee+/MWv/NOpyYlvSOLfqtTqh4cH+6m+3r4ozABihPBx8B5K7WenNbQHj+6RxI+tn1KQlMfiMBgCG7dj8mDhHcDv0SsibogULYGDkEp3itermmxFB0fCXn2/XYEe17iErL+aJHxs6WgK+Bkgeuy42L89XYjm1NLyiicxYwOhjbU1m04M2leefNaddYDgnqTvf/nOd2wps+0S4cPA8XDha2y3hwKmNlMIgML74IT12f6hwt3aB2sLRsYmbHHxgiRw9l42G5uY94Vp6dE5m5heFNOd0rNIYxJixBsCfezQutoBhP5DAyOGHO2tN9rjm/Dje3Dg0TmRzmMbG0nZ2+/dsgZmAyRKNYAkeDAD2ojZiX3ACQwg4RymMlYtE2hAlBfPICcS6znwEwGugDz1IIooLk1hVNrKmfSI+3AAdPqIPseP0RKNeCSYDpb8wRB8ZS734Da8cIEOPlIemH1UgEf2tg4sluRvAdTbDIHvHRT1H2PhBz9wOgf30vGwj4HiPz94Rij+O6/eT+F8/14nYHKJJOI2fuWiPTF2yelyvb5r1zIrNtg3aKV6wbZre4T32F4j54n4GqWK1aRpNcWMiQqi3tAt2qff+pRBtOsVnqdD9UUgIZIMMxiaQWisWnsK/DBZwN/9LNyE31VcKxdtTOkgxSMh3qTIJ3prfm7e52ZMjJ+sAGgs+VwB5v7NN99551f9Bo/K9y0fO4bwUUVMIf97f/j7N/7om3/0u2+8+fo/fvvdt//Os08/+5vd0ch3UkPDW4uLZ0n+ky4VS53stzCYHLRtaQ2Ya1h5TcIvTEvY+sulqr34/AsObqSSYAJMjU963PvqyqqDOmkTCtI0iBJKDSdtSFJ/q3Xgzmj2VWBhDb4K/BdoE/g60C7QQgA9JsydO3c81tpDZXd2BEREaPTa3s6e5Xyz90G7PD1jKQFivdGy6+vrriFkVVefeKHpD0ChXdrS5INDE9QBj1cm6wPo+ujCbzCOhbNXbHh4TMyxZV2xhA0kx2z+zCWbnj/rEvxuZt2yexs6+0DSadhQyB3rajsIBqjgPEQLoh5MdDQqzHNImWxPuZbZtHsr655Kgzo6IKFd6f70E/dYWFy0S5cu2TPPPG2j6mc2WyLyK6RDOfDsu/TBisamvVaE8EU13OK6z5AA6RMTU/b4zBkrql0ZMW9MJ/ih9vUZX0boFVgIDIFX9QL/9J7+aB8Iw/69nsHRqS+cMYd/vrYFSziJ92AMfMd9+RUmQ/HPXMt3Oh+jkJtWdE34qQ287xd/ls7h8M9+oG2c3l1fEImz3xe1gbPTztT2SjnflJ8tQns6YmKER5ZtStjZr7qZtZzNWz1ftBaRbwJe+h1mgIblGoFuHZgadAOTp09Pe0oIz7nQNTXyxWk6N9RK/EHjjuk2ImEnEpMWyS+6Fn/MQF/CHp+csal4wtJi0ORDmx4b92wCrLBmDDkIZc3t7rmJVePwX7/+9lt/6Dd6VL5vecQQvkd5/c3Xt195/bU3//Abf/Tbv/NvfucfLl5Y/Pn9xuFvDw4krvfEe7Od3V3RianJ9LBAndBXzA6Efl69+rjU1EOP6gHwZ6anHOiyu7tu45ydnbVeSWJnzi668252btbYbW5zfcMdyswXchul0ilL9JO0L4SyMukuXrjo4ZPL91cEYMth0ohhsOqa5fpsu5mRVuLS6n7T5ofTNj2Utn2d9+rKffvW3Vu+lzIT8+HSBpDABFwe8xK+PS3+IVz3ge8/VPxWkqqvXH3BmeTKypI0oozb/Ekjbh1Hdu3Nr9nq8rt2tF/3fZpxJtO+5NCwJjhrSMQgVE8Sw1EnAJKd61i17NFRekZFEmyhVJYkS0y/mJS+c6lXwOmmBX1Bv5JXCikSMyBajmeGdZ/QoKVSJF3s8nUdrBtZWVsWUkkI7uz23eYWkyn7zJkF+8Llx2xV0vCrbK8qhsA9AiMQgCGd649ek/5EQJG/ngT88y5Dm2iXdl9zjTtcdT1MAQYg+LMeSc34gDAb+uW0jb/Iqbnl9F4wPK5zpiA6+uCIvl8ePM/PfagiKuEjfRds9F2DfTZy+awlUyM2lZh0rVbckadatVmzlrQCzKVFaX21Qsn2yVYqIMe86aY8ngHwwwiQ8nX4M/nen6iiivp7ndcVJUYrtIvznP44XbSCAEW/dfWwOl1tpB/1fVya9CfPXbQzEsrQHTy/FRqw5gh7QbOAlZxf7OVCmGosTs6q5i+8+p3v3OKxj8r3L48Ywh+z4LS+fuf6xhvX3nzltTdf/41r19/95Zc+9clfFKD8D8VC8Wa0O1pt7R8kKpXKwAHRKQ5gcV88t7YSsu2y+hntAr8DKyhJdYGEQ5gr21+e7B+7pDw6iuaQsng/qRz6XJKCEWD+AGSRuHBGE700KtAjeywbAbFXNDZ+GERJ2sShwPLS5Kzta0Jlujrs2vKSRzQxR5mIYa5+EChgCExML/zuk1WfHZj8qx9QOiyeGLT5+Qu2urosrYkMmKwK7hJTXLeVpWu+FuHooOmqPhoQGhYy73BqWG2atGpZQC+pHxszbY92h21M8TUA4KQvZ5Eh9n8HxTYgUke9wdn+iRdfsC9/+UuuCWxnMmLaJRMz90gv9vYAuHBcDovx8vxCqWjXbrxn/V0xuzI0ap+aXbTPn79onzl3wbZqFftv33nL7sMMBIowXIALSRgpn+fyRxuwfuAfofBbG8AfAKPqh1Tc1mb8VffpFhONkzgOugHInPHR+36yv4YInnAvroFpAIg8AmD2seS9nxVKe3zbx4OxfaiE3zrtsHVolz71og32p+zS8KzFNTYr2S3bzO+IGbSsIUZaZtvUcsUBW5e5xhYk/dBQ7o9jmAgz6DSYp/QboK6jbdajFpiN0BS4Eed6zfxUMQTRDAnuOjTeCD26kTMFXWETGreEGBjmVfKRkTtMN7Y1CVUwGdav4HMbmxz3bUxHBgb+xm/9/u+Xuf2j8v3LI4bwP6G8+uqrza997Wv3X//OG9989Y3Xf+2177z+C1/+3Fd+paen6xtTExP3xCj279+/lyqXKz3YrJnQ5H5ZXV3xkFRAnQgJJCpCSn2nNr1nT2hMTtu727ayvPrAGU1kDJIQvgi0Dxzh7EWwvrVpd+/ekbRc8/sA6oQ97ogZ9XZHraHJ0hzqt8n5GXdw5/OFB2p8GyiYiHp32jLmKN/71x8JIu8XnYE47OciTZKkcMoGB9N6VkXM77ydu/SEpLSaLd29IbDPOcB1C6hT0gg8fUiTrKOxkOZD/dGtSU3YL/XDdwIj8MgnSaLUBSczv+N8pZJoA/gGAEjCeD/9qU/ZWWlgSP4DA/3ONLO7e27SIzMtTBVGgdZCOnSAmdXe+GEGBSBfOXvZfuzqEzaTTtp7G2v2X7/xmt0q5j2FtP+pb3keMBiCZwF3OoAQSpYdiCF4/9F7obTfv/+NCuc4HqIhnNhQtzQZtbVPAAjQMh5IybiPCVPm2UEr4Beeyf30QH9Vt/q3p0/gu9NnUui3h8fR7/HQ7x79Jfqce+lxKw6Y7eQ3LVPO2NLufWOnNfJYsTCS8FJ/CtdrfNAOKL56HVBnPQFcUZ/9eTxX5ztjpE78x1veq/Ewc+7VZrJ8503SBzQFGtnJ+IsxcAJ9PhyVYKC6YLoijX4yOeDRV6zlILKMQA3mVU5zZXttY+Nn//bf/n/6Qx+VH1geMYT/mcvXvvW18h98/Wu3/rt/9S//8Pe//oe/+tb1d3/us8+/9E8Hh5KvHx4drh1IdGodHowOp9NdTG5WJRNzzl7NWwJ2wB+QJLtltKfHzSZEKOF7YGc01GGSu3XFum0js+UrbHFks0MccfRI1UwwD8vUJN4s5y2aGrS9YsG6JDXNzM5ptnU6EGLaooTJGSRMvfPvKEGOC2DyvUv7fJ0tQABoLz32lPUnxLDGZm1h8bzt7GZsY2PVbcDxvgFLJJJiaJMuWeayu35/wkwxCfEdznb6gQV7LPTDkU6aCU+EqO+w4SOBcl1gGt2+E15Sx6deesm1qrW1VYFVCGfFWY/TE8CgjQlpXrrQN44fEFNOqE7sx0Fa9U6BzEJy2BLdnbaez9g3V5bshpjFgZrJAilBs/XoHgO695DuHdezMWkhsQNoOJo56JbQn6G03z/oYh0BKh3zPNw1KeY3qLGN6n7HGkdSj1Q1hmSdpa0Opu0b0HbwUueGe4gx6ka89zv7+Zwezm0XPj9cr3ZBm4H5HvVKIp8ZtkyzIIawZzVprK162KrWEwlyru7s9+G9XhkLHw/qCZPWq6c64cb+PL3QP/roUWq843uY/ClDeLiEz2ISaBm6D+sS0HrF8n0jnMmBpM0MDdlgIuHh2ERIITAR3o15ttVoufOZiEDR5B/8wbe//Wvhzo/KDyqPGML/AuX1a2/lv/nqt6+9+uYbv/vmO2/946F06ucuX7j8G5Vq6Z2l+/e3r73zbmc+n0sPDQ11YhrBLEIUB1MHFZvJg50U++2EpF7MTTt7pKdgy9JuaRxrvmLapX4BCxPviAVUeo0nNXHSIwhvtruXNXZkYzUsOZPYUyBMTneDOjP5wAR1IAng8tFF5/Eb54uh8MzZ+UV79rnP2EAi7fd5993X7P7SDZfK+/tVl4GUQKxbEl1UEmfBqhUxKj3TNyfSJOYaUhjTLncIAnK6PdoPC9RgBjitCcHlOo++EtAnBRKElz5x9apHhLEmBIZy69ZtT0nCgj7Av6tbbZRUC4BjlqP5aFrxeK/no6IfM+WCrZF2olyyff1+fEIuJT1LQ0F20wEx4xEx67RAij2VqR9AB1gi4bovAUD07qGHdRP6ia7S4a/86XfgNaLfANaYnkGXkkOpfnjk25RWDprS9gS4anOA0mCX51lE6eA4D0MQTDI8DxD1+3N7FR5JeTCup6U9rnzLowHg8rZoRMw3Io3SM+/uH7o2C/0hjIR06mqh6ojQAfAf7x+5CYnv9HB9R03Dcx3QoSkdbkLzuvFQtcHHIdSb4vXRP6+PfnNHsoQcKscqZegTDWRhZMwuTk751qQIDzrT/XOHqtv27o4ngqQ/EKJGR0f/yW/89m9/0x/wqPzA8ogh/K9QSLD1B1/7g+2XX33ljRu3bv7W2ubaP5xbPPMLV85f/Z2e3ui7l69eKQoAe046OlK+ErYZJiSSMGYVgA4TCOseliXVvnf9PYFr/YFNFsD0nbo0WS6cu+SJ+4jnJ7dT2BQof6pNMEHJ6RNAK4BUOJiZTGZPQ3xaPggnFJ+6p6/6XxP7mec/I63gquXzWbtx65YoLGbJ1KiNTc3acJpd346s3qpZl5hQfm/LbcXd3TF3YPJ8pEwmfn9iwOuGeYzUykQbMeEdYFU/mAcaBf2DyYjY88sXL9rUxJRfh8MdfwwZY+mbPsIU4/HTxYEl6+uN+c5pbq4SY2XdCVEp12++Z6UjAbGuHVa9zo9P6Nq4S6Y9al9S1w1KY0l0deo7zFXSCtC09ExyG/WeagzAd5Ds1TH6LzCCAHiU0GOStQFyWq4v+Ild2UiDwYb+NbUbbUO3CdcyRjpRw+baAEykzWHC/bDF67O+D2N4el/Vy4HYv/vuQr9zL34/kaDQKlXssDdi++KAhy1oj2i2A4GzmIHo0A+Bv2sBeh5MwusHqfCd31T3o6IqbdD35/M7deE32qCDPuA7LucKGCk0ICIRo1H71RdoiV3SPkkZ8tT0rJhxVHScc5onqoh8ZtQTzQC6JwMBvyWHhn7uv/3v//v7XpFH5QeWRwzh35IiJrH/rVe/tfbKG6+98q9+91//+suvvvpLz7/wwi/GotGvaSLdjnR0lft6e9L379+PY2ZiQ5C5+Xm7eeeOGMINn6CYW3xS+4w0m58/6yktSMbW1MRG7cdZ6/mcCD/VZPYpKzDjImzyvijqdNICrLy2i5/7gfI+M+D5iYER+9yXftIuXnzWlpaXLNGftIXzT9jUzIKN+oY4ndastzydRz67oQmd0cRHypVmcApaFCYyTkGczoTWsh8FzOABqPBM1R2/ApI79nbSUoyPieEIFO7evuO2ZPoHTYEoI7QhQkX1EDGAYKNnZzCAbm8n6+lAaDvRW/RNjyTUAT1rSIwE30EJbUr9yEY3vUQBCfA9FFd9hDwMsMV0JDq73SkcmIIep7q6fdxh/7TQBm8HL3rVdbQcvw/7XLM7GpvwsJjNe8THIgA6wB0O+j5876fAGE5v64xCH/wXvQVg29c/XPjsh79Hs0TL0/+NfeuISyJP9auNwnnRTTAJBSbAFbz6A3S+LnLGcPpwvWIKCuagtvTvJiPqoffU5ZTyVKhDeOeuKH3wtnEfFnhynhiRvrWYNFsc789OTlsyFtPnPov39InuBlwAQFtknxD8db66XbTRE4n89G/+7u+GXOuPyg8sjxjCv8UFp/U3vvnNe99+5eWvf/u1l3/tD7/19Z8/N3/hVzo6j74xPTW1sby+Ub/23nupjY2NHsL+PCRTxc0hqbR9+tOflbTE/tJlV/vRHGqSikmKB5NAYmYRGtOOSdpehezmAJiEShs0HIxPP7dLeBtAiWvPXrhsn3jpCwKPI9vYXLeIJDoieY4PW7aydMtW79/ze/T0dOv9dUnwFTcNuXQqDHBThwMKYMZq5V5pPKQ7Z2W4QIrzTh9P/ZAcmfzsPbG4sOCORVJod3SeWFoMIjkkzUjtzUojIu/TQHLA+vrjHu2Fr8P3iBajZDUrIBTtjtjG1rrngxpR33CUpJ1tiwGXWw3HKNJYYzrq1nv6Ce3E90volsYiRtAnTYI9ENhQh7xI7F0c0lnQNlX8QRtCv/Ke/sO/QpoLzE2EtPJK34YzVdT/zgj8Nbz36/0vnMMRIFTv9M+vDrdQ0RsephL+f7/QLr9E9wZUceZ2xtSWxWnbV51hpN5W/sS8OdmbwtFmBhy6EePlP54+181IPFe/cf/2e8Ca/gmnnf6m751R+D/OCedx0pHolL3AR/oH7fn5M+7DYTtZN9WJ+bDwEN/avjQ76kDKmOb+/q3/6G/+zb/rj3hU/ljlEUP4d6y8e+vd8neuvXPr3/zhH/zey6++/KuZ7a2f0zD+uiTel7sikTVNrC5NpJSAtYsNYAhNdcc0i6nQEKo13wuAvZvPXbjosf8SrlyiY3K5BUITMkhxoXgeGX1ug5AXfkTk41wxGhy4Z89etKV71+3rX/ttu33rmmWz23Z80LDlO+/Ytbe+aaVC1vr7BqUlFG17674DCRqC31P345XbInnzFRIm6Sb4HiczTnC+D6eHij7//LP25BNP2mOX/3/tfWmMJdd53ff2fel1eqa3Gc4iiRpSM2KTHJlb4sBwEkQBlCDxnxhJgMj5ERABIUsRIhMEgUREwGgxIsIxpMBhQMCxZIdULEWRGFmZiGQUiqRIznCdfen19fLWWt+Sc75b1dMcDsnZJEpine7bVa/q1q17q/qdc7+7fPejujASJ/bRBz4jnZ+flzePHdNrR0dHUH6uVWGpm3S6/+BaCuxv4Ep5hVJBLQmmevb8OdmXzcsnpqdl0WrL8Y0GSD8lM9WK7Ns2KtOVooxALEqwQrJpDhc1YpAHmWYhBhQLNukw/1xZzMdzcnBvU7sm75HoQN2IE8KU5q0whI/4GjcQAfxQhPQMLwqBj6FYGFHlMfMc8fI0qnlduDc+6OkgELzOuOQwI5sSw2VJ7Z00I6tA6mz/5wxw2kZ07IeDeFG4EILA/xsF8xUkGC5yo+8WYJq4iZI3y4Ed/Z/ieT6nUCy0XAzY59Piceabog2zS7aVK7IDFQUHFt3J4ydlfv689hnwYbApdH5xXueYcF7HxMTE//zWt7/9OO8f4fIQCcKvBfor3a73suPa33cc6+sgvX+XTuf/0upYR0ZHhxampmfSsVh8nJN1OOyULrn1S4ifNIfwgcRKIDt8+/CbwBeczRz05dPXtvXde/boinFd3/QnwB4gxwTBjBDi6KGp6RvkueeeVrIfHtom4yNjcuzNl+Xs6ddgDdBPETtnk6ixnwMx101tVmvShkhIWypEEAQSGDvUOXqkUjEuPTyIGucgkC/YRFUo5uW222+T2+duVZLkHAHWyDnLm+mwps1yTuiyp7wXV7Wje/Jt2lR08uRJCd2A0AMtLazZ6RldxW642ZS/PjklLjJyptXSJokJiMABxLtpx3aZHB2VarEoJYhIARYPhYFzLegCgktw+sgPvbpyOKeN2m3Tc3UGMLmaHcFc54FuOFjQTbLnNdxH2NwPjwdbhlAQAsrUd8K4dH6XiMPiwj7LfwHYRzQT0/zdCj2CNNlJr64jsmlJfWhKZPsQBB3vHJfTqaMubsPnCqJnwAPW6/Vl8b0hcHgsP6tlsCUPJHYdEYX7IIMah++Q1zC/yLgmw9MqXCqWLC+ugxDQgqLwsFkuZ3tSwf8D+wrU4yr+/+hXjLK0Vm/KkSNHtQlweKj6J9958smf8P4RLg+RIPx6om/b7YWN+uqzLx956S+feebHf3TnnYe+tLCw8r2NtbXXXM9poraddhx7uA2y03H5qaQOzyyVyjruH+Kina3Ts7MqCCQA+pvnENkERwmlMiDrtH6emeYqbpNaDWy3LCmWhiSfK4nr9qUDIhwdG4VV0AKZ9MWyW9hvIIsgMxABCQDfeSUAJTEEJT6cV+LDZ9ZcOT+BNfpmq6lxSCJK4CDtEdQaz507qyNNWNv3e546KhzBfVnrZ78Ch6xyzDzdg7Ap6vXXX9d+CQoeR3WRDF9+6WWprdRkGOnF6xuyGzV+NhutQoTo+nq93RSv05FhxB0r4jqSHEK1WpLhibKM7xiRGIi+6cISA1nShTbXsaBr7DqHyqL87BDndRQ4jrTi7FuWN6zZq1DzoQDmr4E+EwSdtUuixDEl4KDvgHMwMriX1r5xTMlWq+X6uAAe149mF+ls3odpM12kwYX98x/eCUGYFh+mTowV80AI+hA2PktanGwWpIdRtRAgliG5a3p8jRQEpMtmwPB96f15T+xTynBC0+Ex+nPilnlhKgzME3fYH8Nnw3XLC8mM3LZrt4wVijpAYWp6SkZhGe6AJTw8NITrIbp4z0mI2tp668FnX3iO/lEiXCYiQfiAgMuVzs+fOdtq15/xfedbvuf8h2Si9Ei36/+43W4dg1C02+3GsOe5eX43h4ar2rHLyXAnT5wQuudgkw3Fg+P8OduaRMD2/WwmL8Nj2/Gl5cIyIBXfAUEfk0ZzVcrDY+rIbn2tps7kPLcN8uhpE4RhCPKA2RoaIF/gM4IOX8Q92NlLoktlUjpaiiOPQhKbgSAwDgmJTWK8dGZ6GoKVVIEg+dI9Bl2LpLMZEFpXjrx0RMsygdo+vaHyGEnu5Rdf0jIfuOnDMg4ByHdsbfpwUCYX+V10OnKcE/vojBD345DIHsQnN5KX4nhZErASYhCpNsyKloMaNPKS5eIsKMcaO7VRbiViFJPWAS2FrZ34LL95AuGTMUBJ9QCfgbarmyN6jILAaygIaU2Twsq6MsFzOMvIAdGSnHm1Whx6WFMyk/74nNkc9tcOSmK0jPeL59kzYtXlSDcEjgqjCKgQgJDZF0WrQImfaTI9bvkiuL+lQDzG4acUBD4HntIRStgzayTg+eG4Xqe5o1hyFyIKcdb+Ghyfm94p4xyFhndQyOVlemoHnmdcluaXtA+JLmAq1XI3WSz8y8OHD/MGES4TkSB8gOF5bcvzOm92u/b/RvhTx2k/7Hn9R6uV8tM7JifPnjt9xqstLY66rpfm/AXWyEigU9MzOst4DSTfRq05jy/ntolJmO++LC2dl/X1JXyHjQ8ix2pDVDaUVFhbt2EdsEmI33Pz561QolcWCADWYFMBa6YkBc5ApatvNl8xvYMHDuiEtMkpek8lGfZ0PgEDa/3Li0vaHLR33x7TRIMKKUck7dq5U5uj6HKZBOrAkiE5D1eHZALkVF1eEgGJ1/y+tFGuarkoDuJtgCQX7Y6uMVxJpiSXRh4RdFlIH/TbT8BCGMh8rS4bti0NuiUBWa4iPl1qqw6yWBQB7HMUFcungoDPYS073LJMoEgNvJTPkeS/+Yyw4TE2F3FCG9vOKRi65fNAjbnPLZ8jHiZ/KA3mcubXHGVTEcuQ279burMj7JAF2eMMLBjW4nt45rQIWAnQfDAVXKv9S8yGpsd3Z/Ks+aMA8Dgi6Bsn2WtBTPMRd2khMXNs6qMgaCeypsOEGBWxNBF+YLlEduF9F0BdnEiIDPI20mrQ0vVQOTGiX61WX/7M5z//CC6McAWIBCHCW9DrufX19dqrp0+deNKy2o/iG/dQKhn/i15/8FMQ6PnpmZl4pVwdTyaT8fnzbKZxZHJ6l4yM7IAY1MChHL7pKhnwu64O+JJxqVSG1eEeBYHfbfMlvwAlPtYcw+O4lp2fZpfeTSkKXf3Cc/YxO4rpAZVzDybGtuk8BPaNcJb3EEh9ubaixM8hkxQOkj2tm23jE7oSHve5zCI9o+YLeckizMzulB4XenntDcmurkAAfWm5XWnZrsTpiA0kZnldlCsh7F7N4DNr1ZywBZ0Qy+3J/FpTTq02ENbk3EZDzkMwNxxbbMSjFaPMrIVic0o4JJVlxpb7QSD0mTDoJz7S4DMJFYFpkJg5yznLjm0EbrMQQq7bkCQhK5HGtbmKQVuREChGvA/FSDuFEbd044xM/I1bxUFRuehNj01DFASUGZlXy4bvTS0bPFcGM9xUM8cs6r66o8CzUTIH9D74uSASzLUpBxLAeWPR8DgTCMWA+eYO16FQIUS6hURKKih1FveluxMe4+qC+n5hsfH/hH1CEKsnvvODH3yX6Ua4fESCEOE9ASJbwTfsxa7vfW9ttfb1PXt2Pdzr9r+NGtoRnFvfvefG+O59B8fTGeOHiGtDdAcUgXFYEx+Syck9CDegtn4WRG6WvDTfeEMW/KwhPIbAPdIGg4Kkgi89CYhDTdnsxL6J37znHhkfGVUyILWyo5HzD0gxI7BiKCLtTks9lJIFOdqKk9MIrlUxvn2brkfdajR0Bre9tib5hXkpKU2D+ECwZ1tNqaGm33Z9WefELeSFd2sgzRXLlfmGLQtNS05DAI4sLMuriyv43JRV15Yml9REvLAtfbPkwT7zzL8XPl/AheeC43qReR56hKQKcqVVwD4WbgvsB4LVkgVp8nMoHByGyU7ZLp6ZXsr0EExHLXKAZ5S7YbuU775ZMtPj2u/BSZCc5NWD2NFZo1kvmR3MiM8mIn0XhuS1KQhbk0Oz/xZxB2iJkbwpaFALvtzNd8tmIyQL8FqeYJqbbx6H8Rnl4fXlZEYqsMS4CsmunTMq+rRaM+xYxvuuDFXVUeHGxsYf/+jpp18wCUS4XESCEOGKcebMme65c2cWQMrP4uPj8+dP/dFv/J1/+KWe3f3R+trykdrqanNy6sPl4eHt5UJpWHL5Edm372Y5f+4NaTRq/H4DF8iChELi4hESCvf0R8kj2IIxWMNmYJMHRwd97OaPya1zt0iOTT84z3HoGfrPR3QKAxdIaduWTM1M6XKldIbGoahcGY2dy8MjI6hZ9uW1V1/VmdJ0Ekh3FDMgwQJ4aRiWx3LHkpeWluVkqyEbEJMaQqfbExvCtAGiX0SaS46nwrCEe5xrd2TNMYvrd/H1Cgme+eM+O5XNHrO5RSCCLcu6tdzmJzipG+6wZm8+6QQwHCLRsr8krdeyRs4ISY1HC8BczmN4vlAXDhVWEsYJCkX5ozslf/NuiRezOsObzy6TTKhFRnVlkx0tBc4cVn9FQZoMmhXD6OY+zINuzJYxtJkQz1T7EPiu8c7ZkRzDPSguRjD5RHia5E/rIAA7tZEUz43nirIzU5AY8kcnkDn8H5hmK4gjLEHjwqXHmewPPHn48JJJIMLlIhKECNcFPz38P7xXXn7q5OL88Wd8t/mtjdXTX6nu2PfIoNv7v/1B4vhQdbRZWzkxXls+k+Xcg63YFAN86zcJkeA+2E4/gzy0yUObGFD7Hx6Wqakd0lhfl4Xz8+rfyfdcXcWOtVPW9s3+QIolTsAzZFaplGXv3r3ChXg4B4FDcekSm2tdc83lmXxBShtrIFZ8ObJ5sfoxmbddOVZflXq/Kx7yappezGI4oEZYC3Q50dOOZ7UeSF4sE85rSbHV8ukPYT6pOJgDBiwvNjweHt56moTIOIqAgLnFo2GFW/c5XJjuRjjpTie66T4XqI9rnwqJme3wGTyjQjqj8wyYX3ujKU6nLT2XrkJYTjNpz4Eg9rweRAclwb2VMFh+pKN9CLgHtyGYqyBn5r3pL/5oXrChCCAfm30DLCueVdisxKvVumAcPccKAkWPs9LjMp7OyS1Ts1IE+esoJ1xCVyQUNQoBR75VytX2R63OZx49fPhCxiJcFvBGIkT4hWJPIpE+gC/+Hfj3m8P2AAigSEkImxkYwqakcAY2zympg3jpoqMKYp8cHZeR6pDOuK4MV8Vqt/T8oTt+AxYBZ7HGZGRkSFZqK7rojofAphDOWObsW9/1pURPqMwVaqTjQ0OSOntOukd+Jumupyu9dRI5eWVjQ/7X8Vfk9Poa4oJUyW+4hIHDMXWiF4mLQgciZX01BI/rTF/EuxRYU9baMfcDYWTtnnuaph4Pvqb62ezzL/d1YR08m3Q8ob7/k7ggjTRJnryMosBOZa7zTaJnfwjznEV5OQdkBRZUfeBJDKTeZbzhkuSmxqSwe1pSo1X2k+tzSvbi6sNo0DN+jFhmusJmU51abbh2M5+Avj/kQ0cO4TCFiP1J9Kukrr2xDYWPZdSZ2jivkxJZFnXcaCYt0m5gX08OorQrVZCbclWUVaQAUXCsjqTTOFcoqOdTupAfqlaf+hef+9xdmpEIV4TIQojwi8b6YNB7dTDofx/bP8H2oUQi/m1Q2PM4twCqA8fFRrEfJxlQCEJiCDuGFSAk8KfMTs/KgY8fVJHgQinqsmKEi6wbR2ectLS6uqaLELXqLbEcV86cA+mTFDM5bW5gcwiH1frrdfEWlmRtcUFsqy1LDUuW2570kDYX2W/CCrHYno6bG6IiMRsiZAgR1vrZds/jm6OIAgTTA4JjqGEjju5BTDQWjl/oQDb3CYXBBH5gRMKky3gpBHYm0w9TJmX6Fej8L8s2duSFbfX0SppBYmX6c8IDtHDMhuXDGwyw6TVtcRbWpHNiXjpnl8Rdb+rw0hiVhmnA4qBFoCOCmBHcPpw7ET4Dblk2bSbShGkB6An8UoiwxXvl5zC+urzgdfihQPIY0908j/sVkmkZo83VbCOvPoi/gnvQLTreCZ6xbTs6TLpSLv+37/3wh9/XiyNcESJBiPC+AzXMpV7ff6Hb87+L8Md+13s4mUp+F5TwCohiNZlMcKb1KAWBQ1/JQhyZQj7hgjcfn5vThXDotoIjisa2jWutnLXMCQgEnQFSHIolDo/dLuXKkExMTsr4xLg4vieLy0uyuLoiBdSw7aVlWBQ1JaA3YBm8uVpTIqwWKyouFiwH23OV7DQDCOGIGkNmhsCU7EmKLJ+WUrlzUyxI6PrZfNoCkmggBAhqNSmtch9PJLAieCHvwftpCzqq7DkIAd1o0LdSGlVobmkppCiquIjzBUDD6sK7BJHjIkV1lL+NoDVz3pO1em45Q7llS3cNVtdGQwYdG1YER4yZpTI5i53zPrQ/AdgsM7YMWrYe0+QdjdVDaPmxq53d2DItKrsKBEuKfaazmReWHyJHq4FDTccGSem1WlLMZVXsKOR0A88RR7RUuAhSbWX1S88feelVvWGEK0IkCBF+GdEFzkMYfuK6zuMdq/PIaGrkD52Y98Ou331tIL02uKKYiSfKXHZzZHSEXCJ5iAGbj7hsKWuKdGFhdSx118E1D+hXaH1jTWc80w1Gir2x+OVxXQ97/345/vyLsgyLgks3LvuOLp/Z7HCh9phsq47okNcGLAUKCZtjeP0mcSkRUqxMCEHOMzV9nMf+e0HJEIHXUAD0WqTPH97PCIEJTI/3JOHnUIOmJcBmJE7iSsXoOsMIAS7CDuKxWQllS0M8OGFuod3SIbGUIVOY4P64UPMAkh3Yrvi1DVgONQ0+LK0BLDAWbID7ofBqYeAiJXj86jkKGHLCwmswomluo7lmX8SWe/IZ6kxs7FP8mWedwJegF9+4lGBpfKgyCjFL65BjrsXNa/JFesXt4r03tEIwSMS+8NOf/Wydd4lwZYgEIcKvBBpuw3Fd+yQsiKe6ve6fub73ldJQ9T9Nbpv48fTM7PFKpeyt1WrDtVotS7KYmNyhS5SeOn5CyWZqelrdXqytreoIJVTxRZ2vgXTo+mAaFsPK6Xk5dvQ1oYuKLgiIzUOsCXe6vizWN3Sd6j4I0Af5sXbMjkw287C2y6UdSbZKpCTIQA/Y7KF9IIhj1hM2zSckcebrUtA08LMpBLBAmBzzokNFGXAk7HvgfIM00sXdDcmSxEn+PIZAq8rrGxfSJP4e0qWvpRW7LauWpX0MzJcKAQLB++ODtvmr4OGzLuTj+tJvW7AaWtJtdmRgOdJ3aDFBdBiP8VFmIxRBulqGhLGkwvvgGM8zP+GzCEWVgU15FAXOoKalx36S4XhaDk7OyJ7ZGVmcn5fhoYo+Iz4HNhlyfkllaKj+0Je//K+0EBGuGJf+j4wQ4VcUn7/vvj0337j/UCqfveXs6dNzrXpjbnh0NFutVnQyGzs2SU7sV+Bi/PThxPWZE6hqe7WGvPL8z2S9vq4TvDzXNn0WiDPfaco6lzLN5qWUL4Ig49JBDbXjWmbyHQiLHZ8kT0J9/XBHZ+DSkyzIFFsSoHZoc4YyYwSkvmlRBIRIIscGsc1iQDzGa0iSTEO/ubiElgBHDGUQ38xOHmhTUQ616jwEin0KHBXF9ffYmcuRUTasGxfH6HBvw4PIoSzk8xBq4WzZv0ASwVEcU9Fh7nBv3BDmWUbi1ZLEywilnLrPpiiY5rTASqCsUATYPMV0kF/eN7ybzlNAIPjcOfM4A2uA62KUkhmZ7Cfl5tKQzOzYJicg9BQo+qyi762dO3eqdXD+/Px3PvvA/Z/URCJcMS686wgRfg3xwAMPJHeOje3P5fNzJ44du/35F16Yu/vuu/dbtpOk3xvS0cLigpRBOvVT8/LKK69KvdOSLGql7Ky0rY56NOW6AOcgFLbrSSGdleEiaqcg3KZtScOxtAZOwieRh2ytf8nqgLaZgxy5ipoSNESBpBr2MGwVBNZ6QZ26JfkyXS7q01UhgWXCtHGOQ1ppFaRAsuxQ5g+vSeE+XEiGq7yx5m5RSHANF6p3YdW0HU/XaCCle/isw0HNzfUvEeZnM18XAbqjf3ham624g3sP2AyXAqlnMxIrFyAOeUmWsM1lZJBMqa8nlkfjauC1SAv5pPVAi4DgMfqbotDmM3kpD5Iy1nJlVzYnFaTHCYfFfEFHkXHNjUqlov0HGxv1f/PFr375fk0kwhXjwn9AhAgfEHzzm98srpw8e8CyO3Nr9fXbd0xOzpXyhT0v/egZefHoUdT8XamAePx4X5ZWl6Xv+VKAZeCAoJwel5P0tAZegYhwvgFr2g1YE3RvDY4z5I8dkrohTvKfIUCObuKIGMY1ghCQqu4jHj7wesbnT/CrtWeCFgJHKem4fNwhg3jpJO9FTlWbQ0m0CNHKJdLS8hxZhSXD5i1E1fsbb0S8M+UIP7x/cEzzyQwFeDdB4BWahrlU887PSvLIkFpGJH9YJrEM5AvCGsulJV2EEGfTzCgCRIsCwsxRLLgPUeBKeDxmhC8po7GUHCwMyU07dkgLxH/szWOy64ZdUoFF4uL5j42Nadxabf1TDz780BMmRxGuFMGrjBDhg40fPf549bGv/5dDR19/c87vD24Zq1QP9eP9idX6hkA0zFh8kBfdKrs+atyOA0shLZlUBrXugbQ9G7XugNRJZPhJIFAYQpLleBzGYG1dO6QpINgnGXNSle7hsFoGvI7sCmiNGgi/rEyPzuyyyE8W+1zBTckXafoQDDbj0L8Rm2cariMbEDjeW5t3kAjzpcSNH4qTsRDeTgXvJAaXBRaBSsM7BeWhOPAIm4UoGsi0xPA8YzkKRQZikBKBZTbIpGBRZCVZhHWRyao76+3JnPzOTXNSRgrtRlOOHjkis7Oz0JgMBNrVZ0JRyCQTY//893/f+CaJcMV4+39BhAgRFH/zptumGq4717Bbd6zVNw5ACOZiiUSVzTf08RMDzabolwc1WDYZsSmHIJFqJzJiGEEgEYJ49Ty/coYg1YpgQE3Z68Ly8D1cG0QJNtp0pESOTzjJY7QA6KKCHa3szGaTUQ41a11fAee5XCebu+huu9XzpEOPrkF6al0EN+BRigj7FS6FqxUEkjPBy+n11sAcM2UwwqSiADAK86KCmIQoZBHouK5SQKhIulyQfVPT8rd23yi1M2dkdmZalhcWdaY5PerSmd1qbZWDCM5/5v4/mDapRrgaBK8kQoQIl4NCobA/G08dwDfnlm7fvzPWje1PxpLZftyQKxEKgjar4BumNfPgHN1HpOIpbeeP0x0EyJyTvmzU5Nu2LT0IixIxrqMYsOkkbC4iYXLsvvoswvVJxNP1oBGvjBr1UL6gzUYtpOVCXDh6qE1R4LrRiKs5CNIlKFDMMy0EIrRkLsaVCgPTuSAK5trNz/oX4Ed8QEz8IG9B/jbzEDShdVHO3Oiw3HX3HXLP/gOSoFWFEM5/qMNa2LVzFs+Ine/pJ/7R7/3ep/REhKsC/lMjRIhwueh0OkfXWvXH1pr1+xrtzq11p13yY4ODoKh7wWzfQJSjrNHraBrqAIiPVMctOVAJkMfx4w+64sIy4EQ3rgZGCuzjJANdPitJImi/AUcXgfyNjyJDlhyBw1FSansgcY526jiOenSlaJRRyy6nMyoerKmTk5kHRbCzlbC5H5L5xYEI474b3hr37fF5VgNOaUzsqKWA61RE8aN9MBRMhBROOqt1SXY8bQZj30k+k1NfVrS8OMSYw4fz2ZwUSvmnmWSEq0ckCBEiXBu6DavxYr3T/BrCp+tW86ZkPl0Ctd4FPvwsauB/Dg4/rjEhEuxMdrqeWKjBc/in3XWl7XK9BNboSfSGuOkEro/gIz47hI2jur54fV+Hn5L0uz12dmeUOFuOK7VOR+quJT5q15wTgZTE7bEhywgIyZa72vmsXE1ZMsQcUvelSD8UhbAv41IIhWArLkM/8EgCIeD1TCII7KxnJzytq67ratMYHofkYQmlkgmx2h3NNIWF7rk31tZk8dy5FzXRCFeNSBAiRLjOqNVq7Y32xlMbVuPfQyD+wUanvteV7hjo95Mg9fv9Xu873e5glYvPmGGoQXMTCY4kGHAjwdpzyKskSN0iLu0JFzVjjulPp7PShsg0KDQUD0aCSFB0XM/Ta9i0xEltlIAwTd6TW00/YO9LETsRHjf5e/c4W/FO8cPjwW3fBl6BGPg70PUOKIDVobIUillZWV7GtqgjjGCx6YQ0rve9PL/0nF4c4aphGicjRIjwc4XneZblOW/anvN/HN/9U9u3H07H04+CuJ8GMZ8FO3sg6lGQYDrQhpAVFZyAxpXKtJMaYsDastau8Ymi0uFwWIoLPrMpJZ1K6xBTh3MQsKVlouniOgZKA0cYXVwn3EreobXwboQehkvh3c6/0zWXAsvD1etmZyZhHaTktVffkN179sjCwqLOIdkxsU1Onjp19Itf+9pXgksiXCUiQYgQ4X2C23Prrme/6vnOk17XfdT33YdS6fxfDHr9n4KOz4PbOTxpGFGTbDvniCZ1bU2SBZnr8FGQttUzM4+7jB4QLc+xM7oL6jfNTcYKIcVvBsP3ipCgr4So3wuhGFzcDHVlYkC/Rl3hqnA7tm+XxkZTThw7JZZty4svvSyLEITp6WlxHOcHTz377OPBZRGuElGTUYQIv0TodDaOWm7rP1tO+17Lat9q2e0h0PmtYNV7k/3BY5lE8uhQsSylbB4Wg2l/7/ZY+wfZg3dZ86cI2PTK2jVrW1Mk2J8QisXb1OASCEn8YjK/Flyp2GyNz36QVqulHlqnZ2d01vb27RNy8/6baRPJxOi2/xdEjXANuH7VgQgRIvxCcOPYjcVBrH7Is+0DqXT29nWnc8ju96Z6XHcgPhC6tKDriiT2KQKW54ujbsPNF552QtjN/E4UEJLxpQThcomd8RjCNC73uovB61PJuPzt3/5tue3jt+j6Duzf5mJHva4vrWZL7Hbr1j94+OGoD+EacXVvKEKECL9UKBaLo30vdmgQ69+eiPUPVAulO2XQq9L3kk3/R+DksDkg7FS+ng0E70T2W4+/lyBsPf82IcLnuz/xCdkzOyvDw0Oya+e0Lpd56uRJKZZK3Yrnl/7pgw86QewIV4l3f0MRIkT4lcXU2NieVrt9wOr274jF4nOg/wM4DOvi+gvCpUCCv1pB2AqKA118f2TPHvnIvn0yOz2lE/yY+1OnT8sNu3c/94WH/u2tJnaEa8HP9z8iQoQI7xvO12rHG7b9577v3ud59l2OZ5fig9hBUO+nQbJfQxSO2+9q5J8Dttby30sMCMZ/m2UA8BhHTc3MzMrBjx0QeqnNZjK6+FE6k5Vmu/mTIGqEa0QkCBEifIBg+daLrmt9w/ecez23cxCh1I/3PwGT4T4w72Og5NeDqNeEi62DK0EoDCoO+OWEOM/3g8X5E1KplCSXz0oqk5JiMc+1E14KLo1wjYiGnUaI8MFGt9/tnu/1/J8gPN7v+Y/0evk/TCb7PwQjvzaIxdog5SK4vRzEvyxcShCuViB4HdeByOeKQt9Ojm3DMqA4xCSVTstQpfKFJw8fXgmiR7gGXN0bihAhwgcK+Xx+otsdHBrE4rdAKA6Bo+dAH9Xg9NvwXoLA2j9r/moFvAs4Skov6w9kuFSR3/nU35dEfCCzOyelz2VB48n2vZ/7XMnEjnCtiJqMIkSI8J6wLGvJ8+wnfLdzv+9Zv+W51lBMEnsHMfndgQy+CmZ/CtE2R/lsNvkEuFgMLhaLd4LRAqSD+GPjY7J9cjvEKSu2bcny8grXo4j8F11HRIIQIUKEq4LrNo/7Tucx37Xu8zzrLvZHDPqDg5CCT8uAnl9j2mkdkv/FIrF1/53AVdi40A7XgKiUK9L1PJmc3KEdy5blyOmzp6MO5euISBAiRIhwvdD1fetFCMQ3PK/zaddpHXTs7NCg378L7H8f6P+/QgbU8+vlWAj0ZKrjYyEI0utLIQvLwOrwgGQyKRkZHmKzUzRD+Tri8uy2CBEiRLhOqFQqVd8fHOoL+yHkFpA++yQmzNkLMOREV34DSSeS8s/+8T+RiZGqDPqepLjUJoWiP9j7mQcfNO7FI1wzIkGIECHC+45cbnhKxINAxO+AWXAAVD9XLBarvX5PXXgnBjH5e3/3k/KRG2Ylm0vrokGu467+6y8+NBYkEeE6IGoyihAhwvsO214/b9vtJ2y7+Vnbbv2WY7eGEpnETfFE/Hf9XveriUTiudryklOv13VtBHpAXamtRf0H1xmRhRAhQoRfCdxzzz3JA3v37s/ls3d2ff9jb75x7Pn//ld/9R+D0xGuGSL/H0QzAKlCWm3NAAAAAElFTkSuQmCC">
            <a:extLst>
              <a:ext uri="{FF2B5EF4-FFF2-40B4-BE49-F238E27FC236}">
                <a16:creationId xmlns:a16="http://schemas.microsoft.com/office/drawing/2014/main" id="{A710BCEE-1E6C-DB71-A0A6-C83EBE91A1C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pic>
        <p:nvPicPr>
          <p:cNvPr id="5124" name="Picture 6">
            <a:extLst>
              <a:ext uri="{FF2B5EF4-FFF2-40B4-BE49-F238E27FC236}">
                <a16:creationId xmlns:a16="http://schemas.microsoft.com/office/drawing/2014/main" id="{6285C191-56B0-DB8E-6ADA-4148B3BEB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762000"/>
            <a:ext cx="3654425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38E02BBC-FD46-71F9-1539-79431FF8F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F397A20-FCAC-6C5F-C8FB-01F96E3EB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2" t="17645" r="4091" b="15686"/>
          <a:stretch>
            <a:fillRect/>
          </a:stretch>
        </p:blipFill>
        <p:spPr>
          <a:xfrm>
            <a:off x="3048000" y="3276600"/>
            <a:ext cx="5811838" cy="3467100"/>
          </a:xfrm>
        </p:spPr>
      </p:pic>
      <p:pic>
        <p:nvPicPr>
          <p:cNvPr id="6148" name="Picture 2" descr="https://www.pgl.co.uk/Files/Files/Family%20Adventure/2017%20Image%20Updates/Centres/Gallery%20Images/Liddington/FA-G-Lid-Entrance.png">
            <a:extLst>
              <a:ext uri="{FF2B5EF4-FFF2-40B4-BE49-F238E27FC236}">
                <a16:creationId xmlns:a16="http://schemas.microsoft.com/office/drawing/2014/main" id="{EDCA2326-6314-B796-E823-EDF5A9F72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5839421-1F57-3CF9-6960-D3EC61960F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Dates:</a:t>
            </a:r>
            <a:endParaRPr lang="en-US" alt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28870DBA-002A-797E-2F9B-2D94B58CB9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1228" y="2013090"/>
            <a:ext cx="8229600" cy="3886200"/>
          </a:xfrm>
        </p:spPr>
        <p:txBody>
          <a:bodyPr/>
          <a:lstStyle/>
          <a:p>
            <a:pPr algn="ctr" eaLnBrk="1" hangingPunct="1">
              <a:buNone/>
            </a:pPr>
            <a:r>
              <a:rPr lang="en-GB" altLang="en-US" sz="4400" dirty="0"/>
              <a:t>Monday 10th June </a:t>
            </a:r>
            <a:r>
              <a:rPr lang="en-GB" sz="4400" dirty="0">
                <a:ea typeface="+mn-lt"/>
                <a:cs typeface="+mn-lt"/>
              </a:rPr>
              <a:t>2024</a:t>
            </a:r>
            <a:endParaRPr lang="en-GB" altLang="en-US" sz="4400" dirty="0">
              <a:ea typeface="+mn-lt"/>
              <a:cs typeface="+mn-lt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4400" dirty="0"/>
              <a:t>to</a:t>
            </a:r>
            <a:endParaRPr lang="en-GB" altLang="en-US" sz="4400">
              <a:cs typeface="Arial"/>
            </a:endParaRPr>
          </a:p>
          <a:p>
            <a:pPr algn="ctr" eaLnBrk="1" hangingPunct="1">
              <a:buNone/>
            </a:pPr>
            <a:r>
              <a:rPr lang="en-GB" altLang="en-US" sz="4400" dirty="0"/>
              <a:t>Friday 14</a:t>
            </a:r>
            <a:r>
              <a:rPr lang="en-GB" altLang="en-US" sz="4400" baseline="30000" dirty="0"/>
              <a:t>th</a:t>
            </a:r>
            <a:r>
              <a:rPr lang="en-GB" altLang="en-US" sz="4400" dirty="0"/>
              <a:t> June 2024 </a:t>
            </a:r>
            <a:endParaRPr lang="en-GB" altLang="en-US" sz="4800" dirty="0">
              <a:cs typeface="Arial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en-GB" altLang="en-US" sz="3600" dirty="0">
              <a:highlight>
                <a:srgbClr val="FFFF00"/>
              </a:highlight>
              <a:cs typeface="Arial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en-US" altLang="en-US" sz="2400" dirty="0">
              <a:highlight>
                <a:srgbClr val="FFFF00"/>
              </a:highlight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D0E19-830F-872A-4139-8FD74D9C0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00600"/>
          </a:xfrm>
        </p:spPr>
        <p:txBody>
          <a:bodyPr/>
          <a:lstStyle/>
          <a:p>
            <a:pPr>
              <a:defRPr/>
            </a:pPr>
            <a:r>
              <a:rPr lang="en-GB" sz="2400" b="1" dirty="0"/>
              <a:t>The cost of 4 nights (including coach fare) is likely to be </a:t>
            </a:r>
            <a:r>
              <a:rPr lang="en-GB" sz="2400" b="1" dirty="0">
                <a:ea typeface="+mn-lt"/>
                <a:cs typeface="+mn-lt"/>
              </a:rPr>
              <a:t>£423.81 (this may change if we don’t have the full year group or the coach cost is different)</a:t>
            </a:r>
          </a:p>
          <a:p>
            <a:pPr marL="0" indent="0">
              <a:buNone/>
              <a:defRPr/>
            </a:pPr>
            <a:endParaRPr lang="en-GB" sz="2400" b="1" dirty="0">
              <a:cs typeface="Arial"/>
            </a:endParaRPr>
          </a:p>
          <a:p>
            <a:pPr>
              <a:defRPr/>
            </a:pPr>
            <a:r>
              <a:rPr lang="en-GB" sz="2400" dirty="0"/>
              <a:t>Pay via </a:t>
            </a:r>
            <a:r>
              <a:rPr lang="en-GB" sz="2400" dirty="0" err="1"/>
              <a:t>Schoolcomms</a:t>
            </a:r>
            <a:r>
              <a:rPr lang="en-GB" sz="2400" dirty="0"/>
              <a:t>  (</a:t>
            </a:r>
            <a:r>
              <a:rPr lang="en-GB" sz="2400" b="1" dirty="0"/>
              <a:t>£100 </a:t>
            </a:r>
            <a:r>
              <a:rPr lang="en-GB" sz="2400" dirty="0"/>
              <a:t>deposit due </a:t>
            </a:r>
            <a:r>
              <a:rPr lang="en-GB" sz="2400" b="1" dirty="0">
                <a:ea typeface="+mn-lt"/>
                <a:cs typeface="+mn-lt"/>
              </a:rPr>
              <a:t>21</a:t>
            </a:r>
            <a:r>
              <a:rPr lang="en-GB" sz="2400" b="1" baseline="30000" dirty="0">
                <a:ea typeface="+mn-lt"/>
                <a:cs typeface="+mn-lt"/>
              </a:rPr>
              <a:t>st</a:t>
            </a:r>
            <a:r>
              <a:rPr lang="en-GB" sz="2400" b="1" dirty="0">
                <a:ea typeface="+mn-lt"/>
                <a:cs typeface="+mn-lt"/>
              </a:rPr>
              <a:t> April 2023</a:t>
            </a:r>
            <a:r>
              <a:rPr lang="en-GB" sz="2400" dirty="0"/>
              <a:t>  to secure your child’s space).</a:t>
            </a:r>
          </a:p>
          <a:p>
            <a:pPr marL="0" indent="0">
              <a:buNone/>
              <a:defRPr/>
            </a:pPr>
            <a:endParaRPr lang="en-GB" sz="2400" dirty="0">
              <a:cs typeface="Arial"/>
            </a:endParaRPr>
          </a:p>
          <a:p>
            <a:pPr>
              <a:defRPr/>
            </a:pPr>
            <a:r>
              <a:rPr lang="en-GB" altLang="en-US" sz="2400" dirty="0"/>
              <a:t>The balance of the trip can be paid in full or in 7 instalments. (</a:t>
            </a:r>
            <a:r>
              <a:rPr lang="en-GB" sz="2400" dirty="0"/>
              <a:t>£46.25 per month from September 2023 onwards). </a:t>
            </a:r>
            <a:endParaRPr lang="en-GB" sz="2400" dirty="0">
              <a:cs typeface="Arial"/>
            </a:endParaRPr>
          </a:p>
          <a:p>
            <a:pPr>
              <a:defRPr/>
            </a:pPr>
            <a:endParaRPr lang="en-GB" sz="2400" dirty="0"/>
          </a:p>
          <a:p>
            <a:pPr eaLnBrk="1" hangingPunct="1">
              <a:defRPr/>
            </a:pPr>
            <a:r>
              <a:rPr lang="en-GB" altLang="en-US" sz="2400" i="1" dirty="0"/>
              <a:t>If cost is an issue, please talk confidentially to our Finance Office, Nicol Doherty before making final decisions.  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US" altLang="en-US" sz="2400" i="1" dirty="0"/>
          </a:p>
          <a:p>
            <a:pPr>
              <a:defRPr/>
            </a:pPr>
            <a:endParaRPr lang="en-GB" sz="2400" dirty="0"/>
          </a:p>
          <a:p>
            <a:pPr>
              <a:defRPr/>
            </a:pPr>
            <a:endParaRPr lang="en-GB" sz="2400" dirty="0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48E4587F-195A-D95C-0205-9040FE8A62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371600"/>
          </a:xfrm>
        </p:spPr>
        <p:txBody>
          <a:bodyPr/>
          <a:lstStyle/>
          <a:p>
            <a:pPr eaLnBrk="1" hangingPunct="1"/>
            <a:r>
              <a:rPr lang="en-GB" altLang="en-US"/>
              <a:t>Cost</a:t>
            </a:r>
            <a:endParaRPr lang="en-US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7291DA7E-D06B-7020-9BD1-F5507501B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 day at PGL…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3D82A3A-A35D-9D47-89E3-243AEDBC9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anose="05000000000000000000" pitchFamily="2" charset="2"/>
              <a:buNone/>
            </a:pPr>
            <a:endParaRPr lang="en-GB" altLang="en-US" dirty="0"/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GB" altLang="en-US" dirty="0">
                <a:hlinkClick r:id="rId2"/>
              </a:rPr>
              <a:t>https://www.youtube.com/watch?v=lYs24HDhB9M</a:t>
            </a:r>
            <a:r>
              <a:rPr lang="en-GB" altLang="en-US" dirty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3AB2AC88-A001-0449-B3A7-759BD57B0A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02"/>
            <a:ext cx="8229600" cy="1371600"/>
          </a:xfrm>
        </p:spPr>
        <p:txBody>
          <a:bodyPr/>
          <a:lstStyle/>
          <a:p>
            <a:pPr eaLnBrk="1" hangingPunct="1"/>
            <a:r>
              <a:rPr lang="en-GB" altLang="en-US" dirty="0"/>
              <a:t>We go to...</a:t>
            </a:r>
            <a:endParaRPr lang="en-US" altLang="en-US" dirty="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5889FE25-68B9-421B-8E77-001B3C63B0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77351"/>
            <a:ext cx="8229600" cy="5022011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Learn about each other and ourselves</a:t>
            </a: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Team build</a:t>
            </a: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Face new challenges</a:t>
            </a: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Try something new</a:t>
            </a: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Build resilience and a growth mindset</a:t>
            </a: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Fulfil some of the PE curriculum</a:t>
            </a: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Experience being away from home</a:t>
            </a:r>
          </a:p>
          <a:p>
            <a:pPr>
              <a:defRPr/>
            </a:pPr>
            <a:r>
              <a:rPr lang="en-GB" altLang="en-US" dirty="0">
                <a:latin typeface="+mj-lt"/>
                <a:cs typeface="Arial"/>
              </a:rPr>
              <a:t>Develop independence</a:t>
            </a:r>
            <a:endParaRPr lang="en-GB" altLang="en-US" dirty="0">
              <a:latin typeface="+mj-lt"/>
            </a:endParaRPr>
          </a:p>
          <a:p>
            <a:pPr eaLnBrk="1" hangingPunct="1">
              <a:defRPr/>
            </a:pPr>
            <a:r>
              <a:rPr lang="en-GB" altLang="en-US" dirty="0">
                <a:latin typeface="+mj-lt"/>
              </a:rPr>
              <a:t>Have lots of fun!</a:t>
            </a:r>
            <a:endParaRPr lang="en-US" altLang="en-US" dirty="0">
              <a:latin typeface="+mj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B32AA47-FDAB-F10D-FE01-B797E7F7D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Challenges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CB7DEF-7703-90E1-3262-C59CA9C16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6838" y="304800"/>
            <a:ext cx="4787900" cy="6383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034298F7-3202-FEC4-10D4-213C2D2FF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Confidence building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31D5B4-4E95-C8DF-E0AD-BF4A1A0164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75668" y="2180169"/>
            <a:ext cx="4954207" cy="37156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1269" name="Picture 6">
            <a:extLst>
              <a:ext uri="{FF2B5EF4-FFF2-40B4-BE49-F238E27FC236}">
                <a16:creationId xmlns:a16="http://schemas.microsoft.com/office/drawing/2014/main" id="{44064285-7702-AD6B-B2CD-CC9024947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88595">
            <a:off x="172244" y="2294732"/>
            <a:ext cx="4346575" cy="325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28D3724-E8F8-59EF-65A0-021887A39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New skills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083539-BB6B-81C0-3CD5-E1034619A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371600"/>
            <a:ext cx="4572000" cy="3429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293" name="Picture 8">
            <a:extLst>
              <a:ext uri="{FF2B5EF4-FFF2-40B4-BE49-F238E27FC236}">
                <a16:creationId xmlns:a16="http://schemas.microsoft.com/office/drawing/2014/main" id="{71913966-A540-66FE-687D-19BEA6173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" t="30362" r="48140" b="17177"/>
          <a:stretch>
            <a:fillRect/>
          </a:stretch>
        </p:blipFill>
        <p:spPr bwMode="auto">
          <a:xfrm>
            <a:off x="4548188" y="2276475"/>
            <a:ext cx="4298950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>
            <a:extLst>
              <a:ext uri="{FF2B5EF4-FFF2-40B4-BE49-F238E27FC236}">
                <a16:creationId xmlns:a16="http://schemas.microsoft.com/office/drawing/2014/main" id="{50161ABF-E11D-85D9-E96A-7B068FCDACC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Team work</a:t>
            </a:r>
            <a:endParaRPr lang="en-US" altLang="en-US" dirty="0"/>
          </a:p>
        </p:txBody>
      </p:sp>
      <p:sp>
        <p:nvSpPr>
          <p:cNvPr id="14339" name="Content Placeholder 1">
            <a:extLst>
              <a:ext uri="{FF2B5EF4-FFF2-40B4-BE49-F238E27FC236}">
                <a16:creationId xmlns:a16="http://schemas.microsoft.com/office/drawing/2014/main" id="{F74D8462-02E2-035C-ABB6-10F4D3D0121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C54E823-558A-6CB5-3774-CC7158631E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3947990" cy="29609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D16AE3-9108-C878-6A48-3EF96F8A69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230188"/>
            <a:ext cx="3078163" cy="4103687"/>
          </a:xfrm>
          <a:prstGeom prst="rect">
            <a:avLst/>
          </a:prstGeom>
          <a:noFill/>
          <a:ln w="38100" cap="sq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11">
            <a:extLst>
              <a:ext uri="{FF2B5EF4-FFF2-40B4-BE49-F238E27FC236}">
                <a16:creationId xmlns:a16="http://schemas.microsoft.com/office/drawing/2014/main" id="{2C3B32BF-A42A-2245-7235-178CAE13EE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36" t="35562" r="15697"/>
          <a:stretch>
            <a:fillRect/>
          </a:stretch>
        </p:blipFill>
        <p:spPr bwMode="auto">
          <a:xfrm>
            <a:off x="4114800" y="2914650"/>
            <a:ext cx="2819400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>
            <a:extLst>
              <a:ext uri="{FF2B5EF4-FFF2-40B4-BE49-F238E27FC236}">
                <a16:creationId xmlns:a16="http://schemas.microsoft.com/office/drawing/2014/main" id="{08E4BA23-0325-A743-D899-91A8F3630289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304800" y="381000"/>
            <a:ext cx="1755775" cy="3619500"/>
          </a:xfrm>
        </p:spPr>
        <p:txBody>
          <a:bodyPr/>
          <a:lstStyle/>
          <a:p>
            <a:pPr eaLnBrk="1" hangingPunct="1"/>
            <a:r>
              <a:rPr lang="en-GB" altLang="en-US" dirty="0"/>
              <a:t>And lots and lots of fun…</a:t>
            </a:r>
            <a:endParaRPr lang="en-US" altLang="en-US" dirty="0"/>
          </a:p>
        </p:txBody>
      </p:sp>
      <p:sp>
        <p:nvSpPr>
          <p:cNvPr id="15363" name="Content Placeholder 1">
            <a:extLst>
              <a:ext uri="{FF2B5EF4-FFF2-40B4-BE49-F238E27FC236}">
                <a16:creationId xmlns:a16="http://schemas.microsoft.com/office/drawing/2014/main" id="{231FEB02-D13B-033A-31A4-B1C9C162716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15365" name="Content Placeholder 5">
            <a:extLst>
              <a:ext uri="{FF2B5EF4-FFF2-40B4-BE49-F238E27FC236}">
                <a16:creationId xmlns:a16="http://schemas.microsoft.com/office/drawing/2014/main" id="{5B95CBF6-37B9-708A-AC4F-CE417E3F9823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889568-B603-29BE-7008-C4EAC8C5C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804125">
            <a:off x="4821238" y="993775"/>
            <a:ext cx="4625975" cy="34702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47139748-B1DD-C5C3-AE07-52F8085F9E3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 rot="20906207">
            <a:off x="2643188" y="2073275"/>
            <a:ext cx="3705225" cy="4940300"/>
          </a:xfrm>
          <a:ln w="38100" cap="sq">
            <a:solidFill>
              <a:srgbClr val="000000"/>
            </a:solidFill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EDC629A-AC6B-B3A5-5B35-334F369135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6" t="3085" r="23335" b="18084"/>
          <a:stretch/>
        </p:blipFill>
        <p:spPr>
          <a:xfrm rot="5986178">
            <a:off x="6236600" y="3991127"/>
            <a:ext cx="2856631" cy="2761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D221844-6B67-081E-3D25-A2C4DE0A01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83" t="29907" r="9583" b="9815"/>
          <a:stretch/>
        </p:blipFill>
        <p:spPr>
          <a:xfrm rot="5400000">
            <a:off x="1770316" y="801628"/>
            <a:ext cx="3190875" cy="21912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C5AEC60-EC72-59CD-F252-00ABD8FC6BC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" t="26811" r="-1042" b="13605"/>
          <a:stretch/>
        </p:blipFill>
        <p:spPr>
          <a:xfrm>
            <a:off x="-102555" y="4244013"/>
            <a:ext cx="6208453" cy="27840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F32E8604-405A-1EB7-2637-4DC2BEDC13A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16390" name="Content Placeholder 5">
            <a:extLst>
              <a:ext uri="{FF2B5EF4-FFF2-40B4-BE49-F238E27FC236}">
                <a16:creationId xmlns:a16="http://schemas.microsoft.com/office/drawing/2014/main" id="{96D2CC42-44E6-857E-FF5A-914673CD46DF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6391" name="Picture 2" descr="https://www.pgl.co.uk/Files/Files/Family%20Adventure/2020/Accom%20updates%202020/Liddington/4%20bed%20bunks%201.jpg">
            <a:extLst>
              <a:ext uri="{FF2B5EF4-FFF2-40B4-BE49-F238E27FC236}">
                <a16:creationId xmlns:a16="http://schemas.microsoft.com/office/drawing/2014/main" id="{45B585DC-C2A8-3FF1-32E2-036146BE7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6350"/>
            <a:ext cx="6037263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4" descr="https://www.pgl.co.uk/Files/Files/Family%20Adventure/2020/Accom%20updates%202020/Liddington/4%20bed%20bunks%202.jpg">
            <a:extLst>
              <a:ext uri="{FF2B5EF4-FFF2-40B4-BE49-F238E27FC236}">
                <a16:creationId xmlns:a16="http://schemas.microsoft.com/office/drawing/2014/main" id="{BE244439-56C5-9D0A-21B4-2FDE44B58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286125"/>
            <a:ext cx="4632325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id="{D00B019B-A472-5835-2102-3A8FF5A76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75" y="48006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GB" altLang="en-US" kern="0" dirty="0"/>
              <a:t>Accommodation</a:t>
            </a:r>
            <a:endParaRPr lang="en-US" altLang="en-US" kern="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630F179B-7BD8-BEF8-7D97-3B061D1A8BA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18435" name="Content Placeholder 3">
            <a:extLst>
              <a:ext uri="{FF2B5EF4-FFF2-40B4-BE49-F238E27FC236}">
                <a16:creationId xmlns:a16="http://schemas.microsoft.com/office/drawing/2014/main" id="{D0766C6A-7769-88CD-E913-0DB09F1E4059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18436" name="Content Placeholder 5">
            <a:extLst>
              <a:ext uri="{FF2B5EF4-FFF2-40B4-BE49-F238E27FC236}">
                <a16:creationId xmlns:a16="http://schemas.microsoft.com/office/drawing/2014/main" id="{2880DA14-3A85-FECD-60B4-5A9A796D6BEF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8437" name="Picture 2" descr="https://www.pgl.co.uk/Files/Files/Schools/Secondary%20Schools/Centre%20Gallery/Liddington/SS-G-Centre-Liddington-Dining-Room-for-Secondary-Schools.jpg">
            <a:extLst>
              <a:ext uri="{FF2B5EF4-FFF2-40B4-BE49-F238E27FC236}">
                <a16:creationId xmlns:a16="http://schemas.microsoft.com/office/drawing/2014/main" id="{9AF5FFCF-7613-269E-B0C3-F5E5AD574FA3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2738" y="1752600"/>
            <a:ext cx="8670925" cy="4876800"/>
          </a:xfrm>
          <a:noFill/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4FED40EB-21DB-FBF5-53E6-37304D092D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334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GB" altLang="en-US" kern="0" dirty="0"/>
              <a:t>Food!</a:t>
            </a:r>
            <a:endParaRPr lang="en-US" altLang="en-US" kern="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C55719D-A9E1-3DD0-0126-BE6EBDEB6FC6}"/>
              </a:ext>
            </a:extLst>
          </p:cNvPr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n-GB" altLang="en-US" dirty="0"/>
              <a:t>A typical day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B7D414BE-E340-B779-43C5-EE29D35E7106}"/>
              </a:ext>
            </a:extLst>
          </p:cNvPr>
          <p:cNvGraphicFramePr>
            <a:graphicFrameLocks noGrp="1"/>
          </p:cNvGraphicFramePr>
          <p:nvPr>
            <p:ph sz="quarter" idx="3"/>
          </p:nvPr>
        </p:nvGraphicFramePr>
        <p:xfrm>
          <a:off x="2819400" y="1863725"/>
          <a:ext cx="3295650" cy="4251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5650">
                  <a:extLst>
                    <a:ext uri="{9D8B030D-6E8A-4147-A177-3AD203B41FA5}">
                      <a16:colId xmlns:a16="http://schemas.microsoft.com/office/drawing/2014/main" val="2201607128"/>
                    </a:ext>
                  </a:extLst>
                </a:gridCol>
              </a:tblGrid>
              <a:tr h="47236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495197077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i="1" dirty="0"/>
                        <a:t>Breakfast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646439918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dirty="0"/>
                        <a:t>Activity 1 – Abseiling 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416379929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dirty="0"/>
                        <a:t>Activity 2 – Jacob’s Ladder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852587593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i="1" dirty="0"/>
                        <a:t>Lunch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3800231092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dirty="0"/>
                        <a:t>Activity 3 - </a:t>
                      </a:r>
                      <a:r>
                        <a:rPr lang="en-GB" sz="1800" dirty="0" err="1"/>
                        <a:t>Aeroball</a:t>
                      </a:r>
                      <a:endParaRPr lang="en-GB" sz="1800" dirty="0"/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4081447284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dirty="0"/>
                        <a:t>Activity 4 - Trapeze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3928758278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i="1" dirty="0"/>
                        <a:t>Dinner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3564489950"/>
                  </a:ext>
                </a:extLst>
              </a:tr>
              <a:tr h="472369">
                <a:tc>
                  <a:txBody>
                    <a:bodyPr/>
                    <a:lstStyle/>
                    <a:p>
                      <a:r>
                        <a:rPr lang="en-GB" sz="1800" dirty="0"/>
                        <a:t>Evening Activity - Disco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284179102"/>
                  </a:ext>
                </a:extLst>
              </a:tr>
            </a:tbl>
          </a:graphicData>
        </a:graphic>
      </p:graphicFrame>
      <p:sp>
        <p:nvSpPr>
          <p:cNvPr id="20505" name="TextBox 7">
            <a:extLst>
              <a:ext uri="{FF2B5EF4-FFF2-40B4-BE49-F238E27FC236}">
                <a16:creationId xmlns:a16="http://schemas.microsoft.com/office/drawing/2014/main" id="{BAF6D2A2-F8D6-1D98-56FD-A8609179B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2743200"/>
            <a:ext cx="152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/>
              <a:t>Each activity is 90 minutes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F70692E2-626D-4EB1-BDF2-6FCFB72F1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371600"/>
          </a:xfrm>
        </p:spPr>
        <p:txBody>
          <a:bodyPr/>
          <a:lstStyle/>
          <a:p>
            <a:r>
              <a:rPr lang="en-GB" altLang="en-US" dirty="0"/>
              <a:t>Next steps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5169B5E-C29A-8B5B-4D69-9692985E0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dirty="0"/>
              <a:t>Deposit to be paid by 21</a:t>
            </a:r>
            <a:r>
              <a:rPr lang="en-GB" altLang="en-US" baseline="30000" dirty="0"/>
              <a:t>st</a:t>
            </a:r>
            <a:r>
              <a:rPr lang="en-GB" altLang="en-US" dirty="0"/>
              <a:t> April</a:t>
            </a:r>
            <a:endParaRPr lang="en-GB" altLang="en-US" dirty="0">
              <a:cs typeface="Arial"/>
            </a:endParaRPr>
          </a:p>
          <a:p>
            <a:pPr eaLnBrk="1" hangingPunct="1">
              <a:defRPr/>
            </a:pPr>
            <a:r>
              <a:rPr lang="en-GB" altLang="en-US" dirty="0"/>
              <a:t>Nearer the time of the trip, there will be another meeting.</a:t>
            </a:r>
            <a:endParaRPr lang="en-GB" altLang="en-US" dirty="0">
              <a:cs typeface="Arial"/>
            </a:endParaRPr>
          </a:p>
          <a:p>
            <a:pPr>
              <a:defRPr/>
            </a:pPr>
            <a:r>
              <a:rPr lang="en-GB" altLang="en-US" dirty="0"/>
              <a:t>This is for more specific information as well as detailed paperwork for collection.</a:t>
            </a:r>
            <a:endParaRPr lang="en-GB" altLang="en-US"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en-GB" altLang="en-US" dirty="0"/>
              <a:t>Attendance at this evening is essential to review the detailed paperwork.</a:t>
            </a:r>
            <a:endParaRPr lang="en-GB" altLang="en-US">
              <a:cs typeface="Arial"/>
            </a:endParaRPr>
          </a:p>
          <a:p>
            <a:pPr>
              <a:defRPr/>
            </a:pPr>
            <a:endParaRPr lang="en-GB" altLang="en-US" dirty="0">
              <a:highlight>
                <a:srgbClr val="FFFF00"/>
              </a:highlight>
              <a:cs typeface="Arial"/>
            </a:endParaRPr>
          </a:p>
          <a:p>
            <a:pPr>
              <a:defRPr/>
            </a:pPr>
            <a:endParaRPr lang="en-GB" altLang="en-US" dirty="0">
              <a:highlight>
                <a:srgbClr val="FFFF00"/>
              </a:highlight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47A3607E-25BA-1485-FC67-F496A577F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2800" y="1828800"/>
            <a:ext cx="6019800" cy="2209800"/>
          </a:xfrm>
        </p:spPr>
        <p:txBody>
          <a:bodyPr/>
          <a:lstStyle/>
          <a:p>
            <a:r>
              <a:rPr lang="en-GB" altLang="en-US" dirty="0"/>
              <a:t>Any questions…?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20" ma:contentTypeDescription="Create a new document." ma:contentTypeScope="" ma:versionID="18ec9910de7c5b8a28f2e12d00f449b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b4d1dff63c79c8cba3aecfe5e35d89f3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0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1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b628113-5d80-4981-9796-2fa5bad46c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2" nillable="true" ma:displayName="Taxonomy Catch All Column" ma:hidden="true" ma:list="{70f8640c-a3ed-47df-9abc-16faf0d86c82}" ma:internalName="TaxCatchAll" ma:showField="CatchAllData" ma:web="933c73ff-1f47-478d-836a-52d41c4c839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>Emily Fenner</DisplayName>
        <AccountId>258</AccountId>
        <AccountType/>
      </UserInfo>
      <UserInfo>
        <DisplayName>Kerry Mistry</DisplayName>
        <AccountId>16</AccountId>
        <AccountType/>
      </UserInfo>
      <UserInfo>
        <DisplayName>Emma Muggeridge</DisplayName>
        <AccountId>3064</AccountId>
        <AccountType/>
      </UserInfo>
      <UserInfo>
        <DisplayName>Richard Levens</DisplayName>
        <AccountId>1873</AccountId>
        <AccountType/>
      </UserInfo>
      <UserInfo>
        <DisplayName>PA</DisplayName>
        <AccountId>44</AccountId>
        <AccountType/>
      </UserInfo>
    </SharedWithUsers>
    <TaxCatchAll xmlns="933c73ff-1f47-478d-836a-52d41c4c8390" xsi:nil="true"/>
    <lcf76f155ced4ddcb4097134ff3c332f xmlns="b7193443-4924-4c98-83f1-322a08f13154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DC14CC-2EF9-45AD-B05C-E134626D64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882E06-2450-4088-92A5-D4B63D5FB103}">
  <ds:schemaRefs>
    <ds:schemaRef ds:uri="b7193443-4924-4c98-83f1-322a08f13154"/>
    <ds:schemaRef ds:uri="933c73ff-1f47-478d-836a-52d41c4c8390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726FA51-B261-4336-97EA-96BE79C604E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2763</TotalTime>
  <Words>403</Words>
  <Application>Microsoft Office PowerPoint</Application>
  <PresentationFormat>On-screen Show (4:3)</PresentationFormat>
  <Paragraphs>66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Times New Roman</vt:lpstr>
      <vt:lpstr>Wingdings</vt:lpstr>
      <vt:lpstr>Pixel</vt:lpstr>
      <vt:lpstr>Year 6 Residential Liddington, Swindon, Wiltshire </vt:lpstr>
      <vt:lpstr>PowerPoint Presentation</vt:lpstr>
      <vt:lpstr>Dates:</vt:lpstr>
      <vt:lpstr>Cost</vt:lpstr>
      <vt:lpstr>A day at PGL…</vt:lpstr>
      <vt:lpstr>We go to...</vt:lpstr>
      <vt:lpstr>Challenges </vt:lpstr>
      <vt:lpstr>Confidence building</vt:lpstr>
      <vt:lpstr>New skills</vt:lpstr>
      <vt:lpstr>Team work</vt:lpstr>
      <vt:lpstr>And lots and lots of fun…</vt:lpstr>
      <vt:lpstr>PowerPoint Presentation</vt:lpstr>
      <vt:lpstr>PowerPoint Presentation</vt:lpstr>
      <vt:lpstr>A typical day</vt:lpstr>
      <vt:lpstr>Next steps</vt:lpstr>
      <vt:lpstr>Any questions…?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Kingswood Outdoor Activity Centre Staffordshire</dc:title>
  <dc:creator>BINFIELD PRIMARY</dc:creator>
  <cp:lastModifiedBy>richard levens</cp:lastModifiedBy>
  <cp:revision>123</cp:revision>
  <dcterms:created xsi:type="dcterms:W3CDTF">2006-10-16T18:26:37Z</dcterms:created>
  <dcterms:modified xsi:type="dcterms:W3CDTF">2023-03-29T19:41:32Z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MediaServiceImageTags">
    <vt:lpwstr/>
  </property>
</Properties>
</file>