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3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66282B-3AE1-B867-96EB-77B6C466CDA3}" v="44" dt="2020-09-16T06:52:01.3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3" autoAdjust="0"/>
    <p:restoredTop sz="94660"/>
  </p:normalViewPr>
  <p:slideViewPr>
    <p:cSldViewPr snapToGrid="0">
      <p:cViewPr varScale="1">
        <p:scale>
          <a:sx n="66" d="100"/>
          <a:sy n="66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iyibha Ahmed" userId="S::taiyibha.ahmed@binfieldschool.com::fc084f6f-19b3-4f2a-93e6-5f15caec3404" providerId="AD" clId="Web-{1D66282B-3AE1-B867-96EB-77B6C466CDA3}"/>
    <pc:docChg chg="modSld">
      <pc:chgData name="Taiyibha Ahmed" userId="S::taiyibha.ahmed@binfieldschool.com::fc084f6f-19b3-4f2a-93e6-5f15caec3404" providerId="AD" clId="Web-{1D66282B-3AE1-B867-96EB-77B6C466CDA3}" dt="2020-09-16T06:51:58.909" v="42" actId="20577"/>
      <pc:docMkLst>
        <pc:docMk/>
      </pc:docMkLst>
      <pc:sldChg chg="modSp">
        <pc:chgData name="Taiyibha Ahmed" userId="S::taiyibha.ahmed@binfieldschool.com::fc084f6f-19b3-4f2a-93e6-5f15caec3404" providerId="AD" clId="Web-{1D66282B-3AE1-B867-96EB-77B6C466CDA3}" dt="2020-09-16T06:51:58.909" v="41" actId="20577"/>
        <pc:sldMkLst>
          <pc:docMk/>
          <pc:sldMk cId="3616002413" sldId="257"/>
        </pc:sldMkLst>
        <pc:spChg chg="mod">
          <ac:chgData name="Taiyibha Ahmed" userId="S::taiyibha.ahmed@binfieldschool.com::fc084f6f-19b3-4f2a-93e6-5f15caec3404" providerId="AD" clId="Web-{1D66282B-3AE1-B867-96EB-77B6C466CDA3}" dt="2020-09-16T06:51:39.783" v="23" actId="20577"/>
          <ac:spMkLst>
            <pc:docMk/>
            <pc:sldMk cId="3616002413" sldId="257"/>
            <ac:spMk id="2" creationId="{00000000-0000-0000-0000-000000000000}"/>
          </ac:spMkLst>
        </pc:spChg>
        <pc:spChg chg="mod">
          <ac:chgData name="Taiyibha Ahmed" userId="S::taiyibha.ahmed@binfieldschool.com::fc084f6f-19b3-4f2a-93e6-5f15caec3404" providerId="AD" clId="Web-{1D66282B-3AE1-B867-96EB-77B6C466CDA3}" dt="2020-09-16T06:51:58.909" v="41" actId="20577"/>
          <ac:spMkLst>
            <pc:docMk/>
            <pc:sldMk cId="3616002413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39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300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74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01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124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811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9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62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865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727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713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81EFC-E3D7-4355-A1D1-1A71FD3DA5E2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F7CE8-5E0B-4309-8042-7B788A2D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7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/>
              <a:t>L.O. To investigate and interpret the past.</a:t>
            </a:r>
            <a:endParaRPr lang="en-GB" b="1" u="sng" dirty="0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400" u="sng" dirty="0"/>
              <a:t>C: </a:t>
            </a:r>
            <a:r>
              <a:rPr lang="en-GB" sz="4400" u="sng" dirty="0">
                <a:ea typeface="+mn-lt"/>
                <a:cs typeface="+mn-lt"/>
              </a:rPr>
              <a:t>Greece</a:t>
            </a:r>
            <a:endParaRPr lang="en-GB" sz="4400" u="sng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600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8" y="270164"/>
            <a:ext cx="12109350" cy="635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629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61" y="249382"/>
            <a:ext cx="11946829" cy="62985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03073" y="0"/>
            <a:ext cx="838892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You have 3 minutes to find Greece in an atlas. Think about how to describe it.</a:t>
            </a:r>
          </a:p>
        </p:txBody>
      </p:sp>
    </p:spTree>
    <p:extLst>
      <p:ext uri="{BB962C8B-B14F-4D97-AF65-F5344CB8AC3E}">
        <p14:creationId xmlns:p14="http://schemas.microsoft.com/office/powerpoint/2010/main" val="329967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5" y="327195"/>
            <a:ext cx="11889062" cy="621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82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53" y="332509"/>
            <a:ext cx="11981967" cy="621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234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08" y="313026"/>
            <a:ext cx="11917601" cy="6254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49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474" y="1350818"/>
            <a:ext cx="6089072" cy="5340927"/>
          </a:xfrm>
        </p:spPr>
        <p:txBody>
          <a:bodyPr>
            <a:normAutofit/>
          </a:bodyPr>
          <a:lstStyle/>
          <a:p>
            <a:r>
              <a:rPr lang="en-GB" dirty="0"/>
              <a:t>Paddling- Use the atlas and the fact sheet to present the information on the template poster in your book.</a:t>
            </a:r>
          </a:p>
          <a:p>
            <a:endParaRPr lang="en-GB" dirty="0"/>
          </a:p>
          <a:p>
            <a:r>
              <a:rPr lang="en-GB" dirty="0"/>
              <a:t>Snorkelling- Use the atlas and the fact sheet to create a poster to present the information on the template fact sheet in your book.</a:t>
            </a:r>
          </a:p>
          <a:p>
            <a:endParaRPr lang="en-GB" dirty="0"/>
          </a:p>
          <a:p>
            <a:r>
              <a:rPr lang="en-GB" dirty="0"/>
              <a:t>Diving- Use the sources available to present the information on a full page in your book.</a:t>
            </a: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6569364" y="2269065"/>
            <a:ext cx="5340927" cy="350443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Your work must be: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Well-presented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Eye-catching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Informative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Neat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60467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16" y="789709"/>
            <a:ext cx="12100621" cy="52993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416" y="0"/>
            <a:ext cx="748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115235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>John Sutton</DisplayName>
        <AccountId>18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960FA4-7A26-4A74-AFB8-266C19D2765E}">
  <ds:schemaRefs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055CE2E-8126-4952-90E7-3BBF256FE9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2296CDE-8FC4-4FD7-9F40-66C7AEE1BC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L.O. To investigate and interpret the past.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investigate and places</dc:title>
  <dc:creator>Jen Sandilands</dc:creator>
  <cp:lastModifiedBy>Taiyibha Ahmed</cp:lastModifiedBy>
  <cp:revision>14</cp:revision>
  <dcterms:created xsi:type="dcterms:W3CDTF">2018-09-10T20:32:39Z</dcterms:created>
  <dcterms:modified xsi:type="dcterms:W3CDTF">2021-09-07T07:36:17Z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586700</vt:r8>
  </property>
  <property fmtid="{D5CDD505-2E9C-101B-9397-08002B2CF9AE}" pid="4" name="ComplianceAssetId">
    <vt:lpwstr/>
  </property>
</Properties>
</file>