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4" r:id="rId6"/>
    <p:sldId id="257" r:id="rId7"/>
    <p:sldId id="261" r:id="rId8"/>
    <p:sldId id="258" r:id="rId9"/>
    <p:sldId id="262" r:id="rId10"/>
    <p:sldId id="259" r:id="rId11"/>
    <p:sldId id="260" r:id="rId12"/>
    <p:sldId id="26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ael Norman" userId="10037FFEA21EF49C@LIVE.COM" providerId="AD" clId="Web-{BA5FABF9-44B4-4138-805C-12ACD6E4EE25}"/>
    <pc:docChg chg="modSld">
      <pc:chgData name="Rachael Norman" userId="10037FFEA21EF49C@LIVE.COM" providerId="AD" clId="Web-{BA5FABF9-44B4-4138-805C-12ACD6E4EE25}" dt="2017-12-05T20:57:21.688" v="35"/>
      <pc:docMkLst>
        <pc:docMk/>
      </pc:docMkLst>
      <pc:sldChg chg="addSp modSp mod setBg">
        <pc:chgData name="Rachael Norman" userId="10037FFEA21EF49C@LIVE.COM" providerId="AD" clId="Web-{BA5FABF9-44B4-4138-805C-12ACD6E4EE25}" dt="2017-12-05T20:57:21.688" v="34"/>
        <pc:sldMkLst>
          <pc:docMk/>
          <pc:sldMk cId="0" sldId="258"/>
        </pc:sldMkLst>
        <pc:spChg chg="mod ord">
          <ac:chgData name="Rachael Norman" userId="10037FFEA21EF49C@LIVE.COM" providerId="AD" clId="Web-{BA5FABF9-44B4-4138-805C-12ACD6E4EE25}" dt="2017-12-05T20:56:18.903" v="4"/>
          <ac:spMkLst>
            <pc:docMk/>
            <pc:sldMk cId="0" sldId="258"/>
            <ac:spMk id="2" creationId="{00000000-0000-0000-0000-000000000000}"/>
          </ac:spMkLst>
        </pc:spChg>
        <pc:spChg chg="mod ord">
          <ac:chgData name="Rachael Norman" userId="10037FFEA21EF49C@LIVE.COM" providerId="AD" clId="Web-{BA5FABF9-44B4-4138-805C-12ACD6E4EE25}" dt="2017-12-05T20:57:21.688" v="34"/>
          <ac:spMkLst>
            <pc:docMk/>
            <pc:sldMk cId="0" sldId="258"/>
            <ac:spMk id="3" creationId="{00000000-0000-0000-0000-000000000000}"/>
          </ac:spMkLst>
        </pc:spChg>
        <pc:spChg chg="add">
          <ac:chgData name="Rachael Norman" userId="10037FFEA21EF49C@LIVE.COM" providerId="AD" clId="Web-{BA5FABF9-44B4-4138-805C-12ACD6E4EE25}" dt="2017-12-05T20:56:00.418" v="2"/>
          <ac:spMkLst>
            <pc:docMk/>
            <pc:sldMk cId="0" sldId="258"/>
            <ac:spMk id="71" creationId="{A98BC887-4916-4227-9F48-3B078D238FAF}"/>
          </ac:spMkLst>
        </pc:spChg>
        <pc:spChg chg="add">
          <ac:chgData name="Rachael Norman" userId="10037FFEA21EF49C@LIVE.COM" providerId="AD" clId="Web-{BA5FABF9-44B4-4138-805C-12ACD6E4EE25}" dt="2017-12-05T20:56:00.418" v="2"/>
          <ac:spMkLst>
            <pc:docMk/>
            <pc:sldMk cId="0" sldId="258"/>
            <ac:spMk id="73" creationId="{1AD6DCFA-0E71-4650-A5E4-3C20E73EB6C9}"/>
          </ac:spMkLst>
        </pc:spChg>
        <pc:picChg chg="add mod">
          <ac:chgData name="Rachael Norman" userId="10037FFEA21EF49C@LIVE.COM" providerId="AD" clId="Web-{BA5FABF9-44B4-4138-805C-12ACD6E4EE25}" dt="2017-12-05T20:56:00.418" v="2"/>
          <ac:picMkLst>
            <pc:docMk/>
            <pc:sldMk cId="0" sldId="258"/>
            <ac:picMk id="4" creationId="{0D7AC669-9340-4808-8CE7-A26BE042DCBF}"/>
          </ac:picMkLst>
        </pc:picChg>
        <pc:picChg chg="mod">
          <ac:chgData name="Rachael Norman" userId="10037FFEA21EF49C@LIVE.COM" providerId="AD" clId="Web-{BA5FABF9-44B4-4138-805C-12ACD6E4EE25}" dt="2017-12-05T20:56:00.418" v="2"/>
          <ac:picMkLst>
            <pc:docMk/>
            <pc:sldMk cId="0" sldId="258"/>
            <ac:picMk id="3074" creationId="{00000000-0000-0000-0000-000000000000}"/>
          </ac:picMkLst>
        </pc:picChg>
      </pc:sldChg>
    </pc:docChg>
  </pc:docChgLst>
  <pc:docChgLst>
    <pc:chgData name="Rachael Norman" userId="S::rachael.norman@binfieldschool.com::fe833d76-2705-4ac1-beac-5db7ad3d5fba" providerId="AD" clId="Web-{D2C63016-26F1-4375-B9A2-D9D25B078AB5}"/>
    <pc:docChg chg="modSld">
      <pc:chgData name="Rachael Norman" userId="S::rachael.norman@binfieldschool.com::fe833d76-2705-4ac1-beac-5db7ad3d5fba" providerId="AD" clId="Web-{D2C63016-26F1-4375-B9A2-D9D25B078AB5}" dt="2018-11-05T20:35:58.977" v="1" actId="20577"/>
      <pc:docMkLst>
        <pc:docMk/>
      </pc:docMkLst>
      <pc:sldChg chg="modSp">
        <pc:chgData name="Rachael Norman" userId="S::rachael.norman@binfieldschool.com::fe833d76-2705-4ac1-beac-5db7ad3d5fba" providerId="AD" clId="Web-{D2C63016-26F1-4375-B9A2-D9D25B078AB5}" dt="2018-11-05T20:35:58.977" v="1" actId="20577"/>
        <pc:sldMkLst>
          <pc:docMk/>
          <pc:sldMk cId="0" sldId="261"/>
        </pc:sldMkLst>
        <pc:spChg chg="mod">
          <ac:chgData name="Rachael Norman" userId="S::rachael.norman@binfieldschool.com::fe833d76-2705-4ac1-beac-5db7ad3d5fba" providerId="AD" clId="Web-{D2C63016-26F1-4375-B9A2-D9D25B078AB5}" dt="2018-11-05T20:35:58.977" v="1" actId="20577"/>
          <ac:spMkLst>
            <pc:docMk/>
            <pc:sldMk cId="0" sldId="261"/>
            <ac:spMk id="2" creationId="{00000000-0000-0000-0000-000000000000}"/>
          </ac:spMkLst>
        </pc:spChg>
      </pc:sldChg>
    </pc:docChg>
  </pc:docChgLst>
  <pc:docChgLst>
    <pc:chgData name="Rachael Norman" userId="10037FFEA21EF49C@LIVE.COM" providerId="AD" clId="Web-{25ACC648-4161-408C-82D2-D07636720397}"/>
    <pc:docChg chg="modSld">
      <pc:chgData name="Rachael Norman" userId="10037FFEA21EF49C@LIVE.COM" providerId="AD" clId="Web-{25ACC648-4161-408C-82D2-D07636720397}" dt="2017-12-05T20:52:57.597" v="80"/>
      <pc:docMkLst>
        <pc:docMk/>
      </pc:docMkLst>
      <pc:sldChg chg="modSp">
        <pc:chgData name="Rachael Norman" userId="10037FFEA21EF49C@LIVE.COM" providerId="AD" clId="Web-{25ACC648-4161-408C-82D2-D07636720397}" dt="2017-12-05T20:47:55.242" v="41"/>
        <pc:sldMkLst>
          <pc:docMk/>
          <pc:sldMk cId="0" sldId="259"/>
        </pc:sldMkLst>
        <pc:spChg chg="mod">
          <ac:chgData name="Rachael Norman" userId="10037FFEA21EF49C@LIVE.COM" providerId="AD" clId="Web-{25ACC648-4161-408C-82D2-D07636720397}" dt="2017-12-05T20:47:55.242" v="41"/>
          <ac:spMkLst>
            <pc:docMk/>
            <pc:sldMk cId="0" sldId="259"/>
            <ac:spMk id="5" creationId="{00000000-0000-0000-0000-000000000000}"/>
          </ac:spMkLst>
        </pc:spChg>
      </pc:sldChg>
      <pc:sldChg chg="addSp delSp modSp mod setBg setClrOvrMap">
        <pc:chgData name="Rachael Norman" userId="10037FFEA21EF49C@LIVE.COM" providerId="AD" clId="Web-{25ACC648-4161-408C-82D2-D07636720397}" dt="2017-12-05T20:49:36.055" v="57"/>
        <pc:sldMkLst>
          <pc:docMk/>
          <pc:sldMk cId="0" sldId="260"/>
        </pc:sldMkLst>
        <pc:spChg chg="mod">
          <ac:chgData name="Rachael Norman" userId="10037FFEA21EF49C@LIVE.COM" providerId="AD" clId="Web-{25ACC648-4161-408C-82D2-D07636720397}" dt="2017-12-05T20:48:59.805" v="50"/>
          <ac:spMkLst>
            <pc:docMk/>
            <pc:sldMk cId="0" sldId="260"/>
            <ac:spMk id="2" creationId="{00000000-0000-0000-0000-000000000000}"/>
          </ac:spMkLst>
        </pc:spChg>
        <pc:spChg chg="mod">
          <ac:chgData name="Rachael Norman" userId="10037FFEA21EF49C@LIVE.COM" providerId="AD" clId="Web-{25ACC648-4161-408C-82D2-D07636720397}" dt="2017-12-05T20:48:52.680" v="49"/>
          <ac:spMkLst>
            <pc:docMk/>
            <pc:sldMk cId="0" sldId="260"/>
            <ac:spMk id="5" creationId="{00000000-0000-0000-0000-000000000000}"/>
          </ac:spMkLst>
        </pc:spChg>
        <pc:spChg chg="add del">
          <ac:chgData name="Rachael Norman" userId="10037FFEA21EF49C@LIVE.COM" providerId="AD" clId="Web-{25ACC648-4161-408C-82D2-D07636720397}" dt="2017-12-05T20:48:42.680" v="46"/>
          <ac:spMkLst>
            <pc:docMk/>
            <pc:sldMk cId="0" sldId="260"/>
            <ac:spMk id="71" creationId="{E02F3C71-C981-4614-98EA-D6C494F8091E}"/>
          </ac:spMkLst>
        </pc:spChg>
        <pc:spChg chg="add">
          <ac:chgData name="Rachael Norman" userId="10037FFEA21EF49C@LIVE.COM" providerId="AD" clId="Web-{25ACC648-4161-408C-82D2-D07636720397}" dt="2017-12-05T20:48:52.680" v="49"/>
          <ac:spMkLst>
            <pc:docMk/>
            <pc:sldMk cId="0" sldId="260"/>
            <ac:spMk id="73" creationId="{A03E2379-8871-408A-95CE-7AAE8FA53AE5}"/>
          </ac:spMkLst>
        </pc:spChg>
        <pc:spChg chg="add del">
          <ac:chgData name="Rachael Norman" userId="10037FFEA21EF49C@LIVE.COM" providerId="AD" clId="Web-{25ACC648-4161-408C-82D2-D07636720397}" dt="2017-12-05T20:48:52.618" v="48"/>
          <ac:spMkLst>
            <pc:docMk/>
            <pc:sldMk cId="0" sldId="260"/>
            <ac:spMk id="5124" creationId="{A6792F05-2FD4-4F18-815E-15391E8B4A0E}"/>
          </ac:spMkLst>
        </pc:spChg>
        <pc:spChg chg="add">
          <ac:chgData name="Rachael Norman" userId="10037FFEA21EF49C@LIVE.COM" providerId="AD" clId="Web-{25ACC648-4161-408C-82D2-D07636720397}" dt="2017-12-05T20:48:52.680" v="49"/>
          <ac:spMkLst>
            <pc:docMk/>
            <pc:sldMk cId="0" sldId="260"/>
            <ac:spMk id="5125" creationId="{A0BF428C-DA8B-4D99-9930-18F7F91D873D}"/>
          </ac:spMkLst>
        </pc:spChg>
        <pc:picChg chg="add mod ord">
          <ac:chgData name="Rachael Norman" userId="10037FFEA21EF49C@LIVE.COM" providerId="AD" clId="Web-{25ACC648-4161-408C-82D2-D07636720397}" dt="2017-12-05T20:49:36.055" v="57"/>
          <ac:picMkLst>
            <pc:docMk/>
            <pc:sldMk cId="0" sldId="260"/>
            <ac:picMk id="3" creationId="{2185F39D-E22D-4FAD-91A3-66007D410BE6}"/>
          </ac:picMkLst>
        </pc:picChg>
        <pc:picChg chg="mod ord">
          <ac:chgData name="Rachael Norman" userId="10037FFEA21EF49C@LIVE.COM" providerId="AD" clId="Web-{25ACC648-4161-408C-82D2-D07636720397}" dt="2017-12-05T20:49:28.618" v="56"/>
          <ac:picMkLst>
            <pc:docMk/>
            <pc:sldMk cId="0" sldId="260"/>
            <ac:picMk id="5122" creationId="{00000000-0000-0000-0000-000000000000}"/>
          </ac:picMkLst>
        </pc:picChg>
      </pc:sldChg>
      <pc:sldChg chg="addSp delSp modSp mod setBg">
        <pc:chgData name="Rachael Norman" userId="10037FFEA21EF49C@LIVE.COM" providerId="AD" clId="Web-{25ACC648-4161-408C-82D2-D07636720397}" dt="2017-12-05T20:52:57.597" v="80"/>
        <pc:sldMkLst>
          <pc:docMk/>
          <pc:sldMk cId="0" sldId="261"/>
        </pc:sldMkLst>
        <pc:spChg chg="mod ord">
          <ac:chgData name="Rachael Norman" userId="10037FFEA21EF49C@LIVE.COM" providerId="AD" clId="Web-{25ACC648-4161-408C-82D2-D07636720397}" dt="2017-12-05T20:52:57.597" v="80"/>
          <ac:spMkLst>
            <pc:docMk/>
            <pc:sldMk cId="0" sldId="261"/>
            <ac:spMk id="2" creationId="{00000000-0000-0000-0000-000000000000}"/>
          </ac:spMkLst>
        </pc:spChg>
        <pc:spChg chg="del">
          <ac:chgData name="Rachael Norman" userId="10037FFEA21EF49C@LIVE.COM" providerId="AD" clId="Web-{25ACC648-4161-408C-82D2-D07636720397}" dt="2017-12-05T20:51:07.377" v="65"/>
          <ac:spMkLst>
            <pc:docMk/>
            <pc:sldMk cId="0" sldId="261"/>
            <ac:spMk id="5" creationId="{00000000-0000-0000-0000-000000000000}"/>
          </ac:spMkLst>
        </pc:spChg>
        <pc:spChg chg="mod">
          <ac:chgData name="Rachael Norman" userId="10037FFEA21EF49C@LIVE.COM" providerId="AD" clId="Web-{25ACC648-4161-408C-82D2-D07636720397}" dt="2017-12-05T20:51:44.971" v="70"/>
          <ac:spMkLst>
            <pc:docMk/>
            <pc:sldMk cId="0" sldId="261"/>
            <ac:spMk id="6" creationId="{00000000-0000-0000-0000-000000000000}"/>
          </ac:spMkLst>
        </pc:spChg>
        <pc:picChg chg="mod">
          <ac:chgData name="Rachael Norman" userId="10037FFEA21EF49C@LIVE.COM" providerId="AD" clId="Web-{25ACC648-4161-408C-82D2-D07636720397}" dt="2017-12-05T20:51:07.377" v="65"/>
          <ac:picMkLst>
            <pc:docMk/>
            <pc:sldMk cId="0" sldId="261"/>
            <ac:picMk id="6146" creationId="{00000000-0000-0000-0000-000000000000}"/>
          </ac:picMkLst>
        </pc:picChg>
        <pc:cxnChg chg="add">
          <ac:chgData name="Rachael Norman" userId="10037FFEA21EF49C@LIVE.COM" providerId="AD" clId="Web-{25ACC648-4161-408C-82D2-D07636720397}" dt="2017-12-05T20:51:07.377" v="65"/>
          <ac:cxnSpMkLst>
            <pc:docMk/>
            <pc:sldMk cId="0" sldId="261"/>
            <ac:cxnSpMk id="71" creationId="{E4A809D5-3600-46D4-A466-67F2349A54FB}"/>
          </ac:cxnSpMkLst>
        </pc:cxnChg>
      </pc:sldChg>
      <pc:sldChg chg="addSp modSp mod setBg">
        <pc:chgData name="Rachael Norman" userId="10037FFEA21EF49C@LIVE.COM" providerId="AD" clId="Web-{25ACC648-4161-408C-82D2-D07636720397}" dt="2017-12-05T20:47:12.836" v="28"/>
        <pc:sldMkLst>
          <pc:docMk/>
          <pc:sldMk cId="0" sldId="262"/>
        </pc:sldMkLst>
        <pc:spChg chg="mod ord">
          <ac:chgData name="Rachael Norman" userId="10037FFEA21EF49C@LIVE.COM" providerId="AD" clId="Web-{25ACC648-4161-408C-82D2-D07636720397}" dt="2017-12-05T20:47:12.836" v="28"/>
          <ac:spMkLst>
            <pc:docMk/>
            <pc:sldMk cId="0" sldId="262"/>
            <ac:spMk id="2" creationId="{00000000-0000-0000-0000-000000000000}"/>
          </ac:spMkLst>
        </pc:spChg>
        <pc:spChg chg="mod ord">
          <ac:chgData name="Rachael Norman" userId="10037FFEA21EF49C@LIVE.COM" providerId="AD" clId="Web-{25ACC648-4161-408C-82D2-D07636720397}" dt="2017-12-05T20:47:12.836" v="28"/>
          <ac:spMkLst>
            <pc:docMk/>
            <pc:sldMk cId="0" sldId="262"/>
            <ac:spMk id="5" creationId="{00000000-0000-0000-0000-000000000000}"/>
          </ac:spMkLst>
        </pc:spChg>
        <pc:spChg chg="add">
          <ac:chgData name="Rachael Norman" userId="10037FFEA21EF49C@LIVE.COM" providerId="AD" clId="Web-{25ACC648-4161-408C-82D2-D07636720397}" dt="2017-12-05T20:47:12.836" v="28"/>
          <ac:spMkLst>
            <pc:docMk/>
            <pc:sldMk cId="0" sldId="262"/>
            <ac:spMk id="71" creationId="{F64F6814-96D5-4463-898E-405CC0C40147}"/>
          </ac:spMkLst>
        </pc:spChg>
        <pc:picChg chg="add mod">
          <ac:chgData name="Rachael Norman" userId="10037FFEA21EF49C@LIVE.COM" providerId="AD" clId="Web-{25ACC648-4161-408C-82D2-D07636720397}" dt="2017-12-05T20:47:12.836" v="28"/>
          <ac:picMkLst>
            <pc:docMk/>
            <pc:sldMk cId="0" sldId="262"/>
            <ac:picMk id="3" creationId="{303EB8C3-61A2-4B49-BC17-23BE23ED64A0}"/>
          </ac:picMkLst>
        </pc:picChg>
        <pc:picChg chg="mod">
          <ac:chgData name="Rachael Norman" userId="10037FFEA21EF49C@LIVE.COM" providerId="AD" clId="Web-{25ACC648-4161-408C-82D2-D07636720397}" dt="2017-12-05T20:47:12.836" v="28"/>
          <ac:picMkLst>
            <pc:docMk/>
            <pc:sldMk cId="0" sldId="262"/>
            <ac:picMk id="7170" creationId="{00000000-0000-0000-0000-000000000000}"/>
          </ac:picMkLst>
        </pc:picChg>
      </pc:sldChg>
      <pc:sldChg chg="modSp">
        <pc:chgData name="Rachael Norman" userId="10037FFEA21EF49C@LIVE.COM" providerId="AD" clId="Web-{25ACC648-4161-408C-82D2-D07636720397}" dt="2017-12-05T20:43:22.627" v="4"/>
        <pc:sldMkLst>
          <pc:docMk/>
          <pc:sldMk cId="0" sldId="263"/>
        </pc:sldMkLst>
        <pc:spChg chg="mod">
          <ac:chgData name="Rachael Norman" userId="10037FFEA21EF49C@LIVE.COM" providerId="AD" clId="Web-{25ACC648-4161-408C-82D2-D07636720397}" dt="2017-12-05T20:43:22.627" v="4"/>
          <ac:spMkLst>
            <pc:docMk/>
            <pc:sldMk cId="0" sldId="263"/>
            <ac:spMk id="3" creationId="{00000000-0000-0000-0000-000000000000}"/>
          </ac:spMkLst>
        </pc:spChg>
      </pc:sldChg>
      <pc:sldChg chg="addSp delSp modSp mod setBg setClrOvrMap">
        <pc:chgData name="Rachael Norman" userId="10037FFEA21EF49C@LIVE.COM" providerId="AD" clId="Web-{25ACC648-4161-408C-82D2-D07636720397}" dt="2017-12-05T20:50:34.669" v="64"/>
        <pc:sldMkLst>
          <pc:docMk/>
          <pc:sldMk cId="3028565554" sldId="264"/>
        </pc:sldMkLst>
        <pc:spChg chg="mod">
          <ac:chgData name="Rachael Norman" userId="10037FFEA21EF49C@LIVE.COM" providerId="AD" clId="Web-{25ACC648-4161-408C-82D2-D07636720397}" dt="2017-12-05T20:50:34.669" v="64"/>
          <ac:spMkLst>
            <pc:docMk/>
            <pc:sldMk cId="3028565554" sldId="264"/>
            <ac:spMk id="2" creationId="{00000000-0000-0000-0000-000000000000}"/>
          </ac:spMkLst>
        </pc:spChg>
        <pc:spChg chg="add del mod">
          <ac:chgData name="Rachael Norman" userId="10037FFEA21EF49C@LIVE.COM" providerId="AD" clId="Web-{25ACC648-4161-408C-82D2-D07636720397}" dt="2017-12-05T20:50:34.669" v="64"/>
          <ac:spMkLst>
            <pc:docMk/>
            <pc:sldMk cId="3028565554" sldId="264"/>
            <ac:spMk id="3" creationId="{00000000-0000-0000-0000-000000000000}"/>
          </ac:spMkLst>
        </pc:spChg>
        <pc:spChg chg="add">
          <ac:chgData name="Rachael Norman" userId="10037FFEA21EF49C@LIVE.COM" providerId="AD" clId="Web-{25ACC648-4161-408C-82D2-D07636720397}" dt="2017-12-05T20:50:34.669" v="64"/>
          <ac:spMkLst>
            <pc:docMk/>
            <pc:sldMk cId="3028565554" sldId="264"/>
            <ac:spMk id="8" creationId="{8D70B121-56F4-4848-B38B-182089D909FA}"/>
          </ac:spMkLst>
        </pc:spChg>
        <pc:spChg chg="add del">
          <ac:chgData name="Rachael Norman" userId="10037FFEA21EF49C@LIVE.COM" providerId="AD" clId="Web-{25ACC648-4161-408C-82D2-D07636720397}" dt="2017-12-05T20:50:34.622" v="63"/>
          <ac:spMkLst>
            <pc:docMk/>
            <pc:sldMk cId="3028565554" sldId="264"/>
            <ac:spMk id="10" creationId="{3B0DF90E-6BAD-4E82-8FDF-717C9A357378}"/>
          </ac:spMkLst>
        </pc:spChg>
        <pc:spChg chg="add del">
          <ac:chgData name="Rachael Norman" userId="10037FFEA21EF49C@LIVE.COM" providerId="AD" clId="Web-{25ACC648-4161-408C-82D2-D07636720397}" dt="2017-12-05T20:50:34.622" v="63"/>
          <ac:spMkLst>
            <pc:docMk/>
            <pc:sldMk cId="3028565554" sldId="264"/>
            <ac:spMk id="12" creationId="{13DCC859-0434-4BB8-B6C5-09C88AE698FB}"/>
          </ac:spMkLst>
        </pc:spChg>
        <pc:spChg chg="add del">
          <ac:chgData name="Rachael Norman" userId="10037FFEA21EF49C@LIVE.COM" providerId="AD" clId="Web-{25ACC648-4161-408C-82D2-D07636720397}" dt="2017-12-05T20:50:34.622" v="63"/>
          <ac:spMkLst>
            <pc:docMk/>
            <pc:sldMk cId="3028565554" sldId="264"/>
            <ac:spMk id="14" creationId="{08E7ACFB-B791-4C23-8B17-013FEDC09A89}"/>
          </ac:spMkLst>
        </pc:spChg>
        <pc:graphicFrameChg chg="add del">
          <ac:chgData name="Rachael Norman" userId="10037FFEA21EF49C@LIVE.COM" providerId="AD" clId="Web-{25ACC648-4161-408C-82D2-D07636720397}" dt="2017-12-05T20:50:34.622" v="63"/>
          <ac:graphicFrameMkLst>
            <pc:docMk/>
            <pc:sldMk cId="3028565554" sldId="264"/>
            <ac:graphicFrameMk id="5" creationId="{00000000-0000-0000-0000-000000000000}"/>
          </ac:graphicFrameMkLst>
        </pc:graphicFrameChg>
        <pc:cxnChg chg="add">
          <ac:chgData name="Rachael Norman" userId="10037FFEA21EF49C@LIVE.COM" providerId="AD" clId="Web-{25ACC648-4161-408C-82D2-D07636720397}" dt="2017-12-05T20:50:34.669" v="64"/>
          <ac:cxnSpMkLst>
            <pc:docMk/>
            <pc:sldMk cId="3028565554" sldId="264"/>
            <ac:cxnSpMk id="6" creationId="{2D72A2C9-F3CA-4216-8BAD-FA4C970C3C4E}"/>
          </ac:cxnSpMkLst>
        </pc:cxnChg>
      </pc:sldChg>
    </pc:docChg>
  </pc:docChgLst>
  <pc:docChgLst>
    <pc:chgData name="Rachael Norman" userId="10037FFEA21EF49C@LIVE.COM" providerId="AD" clId="Web-{AE73BF7E-6EAC-48AA-AE9D-A9E1EA3C8218}"/>
    <pc:docChg chg="addSld modSld sldOrd">
      <pc:chgData name="Rachael Norman" userId="10037FFEA21EF49C@LIVE.COM" providerId="AD" clId="Web-{AE73BF7E-6EAC-48AA-AE9D-A9E1EA3C8218}" dt="2017-12-05T17:34:30.286" v="60"/>
      <pc:docMkLst>
        <pc:docMk/>
      </pc:docMkLst>
      <pc:sldChg chg="modSp">
        <pc:chgData name="Rachael Norman" userId="10037FFEA21EF49C@LIVE.COM" providerId="AD" clId="Web-{AE73BF7E-6EAC-48AA-AE9D-A9E1EA3C8218}" dt="2017-12-05T17:33:49.052" v="57"/>
        <pc:sldMkLst>
          <pc:docMk/>
          <pc:sldMk cId="0" sldId="263"/>
        </pc:sldMkLst>
        <pc:spChg chg="mod">
          <ac:chgData name="Rachael Norman" userId="10037FFEA21EF49C@LIVE.COM" providerId="AD" clId="Web-{AE73BF7E-6EAC-48AA-AE9D-A9E1EA3C8218}" dt="2017-12-05T17:33:49.052" v="57"/>
          <ac:spMkLst>
            <pc:docMk/>
            <pc:sldMk cId="0" sldId="263"/>
            <ac:spMk id="2" creationId="{00000000-0000-0000-0000-000000000000}"/>
          </ac:spMkLst>
        </pc:spChg>
        <pc:spChg chg="mod">
          <ac:chgData name="Rachael Norman" userId="10037FFEA21EF49C@LIVE.COM" providerId="AD" clId="Web-{AE73BF7E-6EAC-48AA-AE9D-A9E1EA3C8218}" dt="2017-12-05T17:32:00.475" v="31"/>
          <ac:spMkLst>
            <pc:docMk/>
            <pc:sldMk cId="0" sldId="263"/>
            <ac:spMk id="3" creationId="{00000000-0000-0000-0000-000000000000}"/>
          </ac:spMkLst>
        </pc:spChg>
      </pc:sldChg>
      <pc:sldChg chg="add ord replId">
        <pc:chgData name="Rachael Norman" userId="10037FFEA21EF49C@LIVE.COM" providerId="AD" clId="Web-{AE73BF7E-6EAC-48AA-AE9D-A9E1EA3C8218}" dt="2017-12-05T17:34:30.286" v="60"/>
        <pc:sldMkLst>
          <pc:docMk/>
          <pc:sldMk cId="3028565554" sldId="26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96C33FD-DFD7-4C4D-864D-21C1312E397B}"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6910EC-D9AF-4C34-B0C3-5B739A0728D1}"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96C33FD-DFD7-4C4D-864D-21C1312E397B}"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6910EC-D9AF-4C34-B0C3-5B739A0728D1}"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96C33FD-DFD7-4C4D-864D-21C1312E397B}"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6910EC-D9AF-4C34-B0C3-5B739A0728D1}"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96C33FD-DFD7-4C4D-864D-21C1312E397B}"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6910EC-D9AF-4C34-B0C3-5B739A0728D1}"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96C33FD-DFD7-4C4D-864D-21C1312E397B}" type="datetimeFigureOut">
              <a:rPr lang="en-GB" smtClean="0"/>
              <a:t>05/11/2018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6910EC-D9AF-4C34-B0C3-5B739A0728D1}"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96C33FD-DFD7-4C4D-864D-21C1312E397B}" type="datetimeFigureOut">
              <a:rPr lang="en-GB" smtClean="0"/>
              <a:t>05/11/2018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6910EC-D9AF-4C34-B0C3-5B739A0728D1}"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6C33FD-DFD7-4C4D-864D-21C1312E397B}" type="datetimeFigureOut">
              <a:rPr lang="en-GB" smtClean="0"/>
              <a:t>05/11/2018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6910EC-D9AF-4C34-B0C3-5B739A0728D1}"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6C33FD-DFD7-4C4D-864D-21C1312E397B}"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6910EC-D9AF-4C34-B0C3-5B739A0728D1}"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6C33FD-DFD7-4C4D-864D-21C1312E397B}"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6910EC-D9AF-4C34-B0C3-5B739A0728D1}"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96C33FD-DFD7-4C4D-864D-21C1312E397B}"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6910EC-D9AF-4C34-B0C3-5B739A0728D1}"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96C33FD-DFD7-4C4D-864D-21C1312E397B}"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6910EC-D9AF-4C34-B0C3-5B739A0728D1}"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6C33FD-DFD7-4C4D-864D-21C1312E397B}" type="datetimeFigureOut">
              <a:rPr lang="en-GB" smtClean="0"/>
              <a:t>05/11/2018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6910EC-D9AF-4C34-B0C3-5B739A0728D1}"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dmkDPaHSBz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a:blip r:embed="rId2" cstate="print"/>
          <a:srcRect/>
          <a:stretch>
            <a:fillRect/>
          </a:stretch>
        </p:blipFill>
        <p:spPr bwMode="auto">
          <a:xfrm>
            <a:off x="0" y="13279"/>
            <a:ext cx="9144000" cy="6844721"/>
          </a:xfrm>
          <a:prstGeom prst="rect">
            <a:avLst/>
          </a:prstGeom>
          <a:noFill/>
          <a:ln w="9525">
            <a:noFill/>
            <a:miter lim="800000"/>
            <a:headEnd/>
            <a:tailEnd/>
          </a:ln>
        </p:spPr>
      </p:pic>
      <p:sp>
        <p:nvSpPr>
          <p:cNvPr id="5" name="TextBox 4"/>
          <p:cNvSpPr txBox="1"/>
          <p:nvPr/>
        </p:nvSpPr>
        <p:spPr>
          <a:xfrm>
            <a:off x="755576" y="4653136"/>
            <a:ext cx="8208912" cy="830997"/>
          </a:xfrm>
          <a:prstGeom prst="rect">
            <a:avLst/>
          </a:prstGeom>
          <a:noFill/>
        </p:spPr>
        <p:txBody>
          <a:bodyPr wrap="square" rtlCol="0">
            <a:spAutoFit/>
          </a:bodyPr>
          <a:lstStyle/>
          <a:p>
            <a:r>
              <a:rPr lang="en-GB" sz="4800" b="1">
                <a:solidFill>
                  <a:srgbClr val="FF0000"/>
                </a:solidFill>
                <a:latin typeface="Arial" pitchFamily="34" charset="0"/>
                <a:cs typeface="Arial" pitchFamily="34" charset="0"/>
              </a:rPr>
              <a:t>Who was </a:t>
            </a:r>
            <a:r>
              <a:rPr lang="en-GB" sz="4800" b="1" err="1">
                <a:solidFill>
                  <a:srgbClr val="FF0000"/>
                </a:solidFill>
                <a:latin typeface="Arial" pitchFamily="34" charset="0"/>
                <a:cs typeface="Arial" pitchFamily="34" charset="0"/>
              </a:rPr>
              <a:t>Tutankhamun</a:t>
            </a:r>
            <a:r>
              <a:rPr lang="en-GB" sz="4800" b="1">
                <a:solidFill>
                  <a:srgbClr val="FF0000"/>
                </a:solidFill>
                <a:latin typeface="Arial" pitchFamily="34" charset="0"/>
                <a:cs typeface="Arial" pitchFamily="34" charset="0"/>
              </a:rPr>
              <a: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D70B121-56F4-4848-B38B-182089D909F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 name="Straight Connector 9">
            <a:extLst>
              <a:ext uri="{FF2B5EF4-FFF2-40B4-BE49-F238E27FC236}">
                <a16:creationId xmlns:a16="http://schemas.microsoft.com/office/drawing/2014/main" id="{2D72A2C9-F3CA-4216-8BAD-FA4C970C3C4E}"/>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628650" y="963877"/>
            <a:ext cx="2620771" cy="4930246"/>
          </a:xfrm>
        </p:spPr>
        <p:txBody>
          <a:bodyPr>
            <a:normAutofit/>
          </a:bodyPr>
          <a:lstStyle/>
          <a:p>
            <a:pPr algn="r"/>
            <a:r>
              <a:rPr lang="en-GB">
                <a:solidFill>
                  <a:schemeClr val="accent1"/>
                </a:solidFill>
              </a:rPr>
              <a:t>Tasks – how deep will you dive?</a:t>
            </a:r>
          </a:p>
        </p:txBody>
      </p:sp>
      <p:sp>
        <p:nvSpPr>
          <p:cNvPr id="3" name="Content Placeholder 2"/>
          <p:cNvSpPr>
            <a:spLocks noGrp="1"/>
          </p:cNvSpPr>
          <p:nvPr>
            <p:ph idx="1"/>
          </p:nvPr>
        </p:nvSpPr>
        <p:spPr>
          <a:xfrm>
            <a:off x="3732023" y="963877"/>
            <a:ext cx="4783327" cy="4930246"/>
          </a:xfrm>
        </p:spPr>
        <p:txBody>
          <a:bodyPr vert="horz" lIns="91440" tIns="45720" rIns="91440" bIns="45720" rtlCol="0" anchor="ctr">
            <a:normAutofit/>
          </a:bodyPr>
          <a:lstStyle/>
          <a:p>
            <a:pPr>
              <a:buNone/>
            </a:pPr>
            <a:r>
              <a:rPr lang="en-GB" sz="2100" b="1"/>
              <a:t>Paddling: </a:t>
            </a:r>
            <a:r>
              <a:rPr lang="en-GB" sz="2100"/>
              <a:t>Order Tutankhamun’s life events and stick into books.</a:t>
            </a:r>
          </a:p>
          <a:p>
            <a:pPr>
              <a:buNone/>
            </a:pPr>
            <a:endParaRPr lang="en-GB" sz="2100"/>
          </a:p>
          <a:p>
            <a:pPr>
              <a:buNone/>
            </a:pPr>
            <a:r>
              <a:rPr lang="en-GB" sz="2100" b="1"/>
              <a:t>Snorkelling: </a:t>
            </a:r>
            <a:r>
              <a:rPr lang="en-GB" sz="2100"/>
              <a:t>Use the prompts to help you write key facts about Tutankhamun.</a:t>
            </a:r>
          </a:p>
          <a:p>
            <a:pPr>
              <a:buNone/>
            </a:pPr>
            <a:endParaRPr lang="en-GB" sz="2100"/>
          </a:p>
          <a:p>
            <a:pPr>
              <a:buNone/>
            </a:pPr>
            <a:r>
              <a:rPr lang="en-GB" sz="2100" b="1"/>
              <a:t>Diving: </a:t>
            </a:r>
            <a:r>
              <a:rPr lang="en-GB" sz="2100"/>
              <a:t>Summarise the key facts you have learnt about Tutankhamun.</a:t>
            </a:r>
          </a:p>
          <a:p>
            <a:pPr>
              <a:buNone/>
            </a:pPr>
            <a:endParaRPr lang="en-GB" sz="2100"/>
          </a:p>
        </p:txBody>
      </p:sp>
    </p:spTree>
    <p:extLst>
      <p:ext uri="{BB962C8B-B14F-4D97-AF65-F5344CB8AC3E}">
        <p14:creationId xmlns:p14="http://schemas.microsoft.com/office/powerpoint/2010/main" val="30285655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a:hlinkClick r:id="rId2"/>
          </p:cNvPr>
          <p:cNvPicPr>
            <a:picLocks noGrp="1" noChangeAspect="1" noChangeArrowheads="1"/>
          </p:cNvPicPr>
          <p:nvPr>
            <p:ph idx="1"/>
          </p:nvPr>
        </p:nvPicPr>
        <p:blipFill>
          <a:blip r:embed="rId3" cstate="print"/>
          <a:srcRect/>
          <a:stretch>
            <a:fillRect/>
          </a:stretch>
        </p:blipFill>
        <p:spPr bwMode="auto">
          <a:xfrm>
            <a:off x="74810" y="0"/>
            <a:ext cx="9069190" cy="6858000"/>
          </a:xfrm>
          <a:prstGeom prst="rect">
            <a:avLst/>
          </a:prstGeom>
          <a:noFill/>
          <a:ln w="9525">
            <a:noFill/>
            <a:miter lim="800000"/>
            <a:headEnd/>
            <a:tailEnd/>
          </a:ln>
        </p:spPr>
      </p:pic>
      <p:sp>
        <p:nvSpPr>
          <p:cNvPr id="5" name="TextBox 4"/>
          <p:cNvSpPr txBox="1"/>
          <p:nvPr/>
        </p:nvSpPr>
        <p:spPr>
          <a:xfrm>
            <a:off x="1691680" y="4077072"/>
            <a:ext cx="6408712" cy="646331"/>
          </a:xfrm>
          <a:prstGeom prst="rect">
            <a:avLst/>
          </a:prstGeom>
          <a:noFill/>
        </p:spPr>
        <p:txBody>
          <a:bodyPr wrap="square" rtlCol="0">
            <a:spAutoFit/>
          </a:bodyPr>
          <a:lstStyle/>
          <a:p>
            <a:r>
              <a:rPr lang="en-GB">
                <a:hlinkClick r:id="rId2"/>
              </a:rPr>
              <a:t>https://www.youtube.com/watch?v=dmkDPaHSBzg</a:t>
            </a:r>
            <a:endParaRPr lang="en-GB"/>
          </a:p>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1" name="Straight Arrow Connector 70">
            <a:extLst>
              <a:ext uri="{FF2B5EF4-FFF2-40B4-BE49-F238E27FC236}">
                <a16:creationId xmlns:a16="http://schemas.microsoft.com/office/drawing/2014/main" id="{E4A809D5-3600-46D4-A466-67F2349A54FB}"/>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1490" y="2316480"/>
            <a:ext cx="370332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pic>
        <p:nvPicPr>
          <p:cNvPr id="6146" name="Picture 2"/>
          <p:cNvPicPr>
            <a:picLocks noGrp="1" noChangeAspect="1" noChangeArrowheads="1"/>
          </p:cNvPicPr>
          <p:nvPr>
            <p:ph idx="1"/>
          </p:nvPr>
        </p:nvPicPr>
        <p:blipFill rotWithShape="1">
          <a:blip r:embed="rId2" cstate="print"/>
          <a:srcRect r="2" b="6942"/>
          <a:stretch/>
        </p:blipFill>
        <p:spPr bwMode="auto">
          <a:xfrm>
            <a:off x="4409136" y="10"/>
            <a:ext cx="4734863"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a:noFill/>
        </p:spPr>
      </p:pic>
      <p:sp>
        <p:nvSpPr>
          <p:cNvPr id="2" name="Title 1"/>
          <p:cNvSpPr>
            <a:spLocks noGrp="1"/>
          </p:cNvSpPr>
          <p:nvPr>
            <p:ph type="title"/>
          </p:nvPr>
        </p:nvSpPr>
        <p:spPr>
          <a:xfrm>
            <a:off x="433388" y="742950"/>
            <a:ext cx="3878420" cy="2050566"/>
          </a:xfrm>
        </p:spPr>
        <p:txBody>
          <a:bodyPr vert="horz" lIns="91440" tIns="45720" rIns="91440" bIns="45720" rtlCol="0" anchor="ctr">
            <a:noAutofit/>
          </a:bodyPr>
          <a:lstStyle/>
          <a:p>
            <a:pPr algn="l">
              <a:lnSpc>
                <a:spcPct val="90000"/>
              </a:lnSpc>
            </a:pPr>
            <a:r>
              <a:rPr lang="en-US" sz="2000" b="1" dirty="0"/>
              <a:t>Tutankhamun was born Tutankhaten. Akhenaten, Tutankhamun's father, wanted Egyptians to worship one god, the Sun God Aten, instead of the multitude of gods they already worshipped. The "Aten" at the end of Tutankhaten and Akhenaten's names refers to this.</a:t>
            </a:r>
            <a:endParaRPr lang="en-US" sz="2000" dirty="0"/>
          </a:p>
        </p:txBody>
      </p:sp>
      <p:sp>
        <p:nvSpPr>
          <p:cNvPr id="6" name="TextBox 5"/>
          <p:cNvSpPr txBox="1"/>
          <p:nvPr/>
        </p:nvSpPr>
        <p:spPr>
          <a:xfrm>
            <a:off x="491490" y="3305175"/>
            <a:ext cx="3840085" cy="3462228"/>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400" b="1"/>
              <a:t>Akhenaten's changes weren't too popular, so when Tutankhaten was in charge, he changed things back to how they were. He reopened the various closed temples around the country and changed his name to Tutankhamun. </a:t>
            </a:r>
            <a:endParaRPr lang="en-US" sz="2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A98BC887-4916-4227-9F48-3B078D238FA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77006" cy="6858000"/>
          </a:xfrm>
          <a:prstGeom prst="rect">
            <a:avLst/>
          </a:prstGeom>
          <a:solidFill>
            <a:srgbClr val="6B48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ounded Rectangle 9">
            <a:extLst>
              <a:ext uri="{FF2B5EF4-FFF2-40B4-BE49-F238E27FC236}">
                <a16:creationId xmlns:a16="http://schemas.microsoft.com/office/drawing/2014/main" id="{1AD6DCFA-0E71-4650-A5E4-3C20E73EB6C9}"/>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474" y="484632"/>
            <a:ext cx="2750058" cy="5739187"/>
          </a:xfrm>
          <a:prstGeom prst="roundRect">
            <a:avLst>
              <a:gd name="adj" fmla="val 0"/>
            </a:avLst>
          </a:prstGeom>
          <a:solidFill>
            <a:srgbClr val="FFFFFF"/>
          </a:solidFill>
          <a:ln w="9525">
            <a:solidFill>
              <a:schemeClr val="bg2"/>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p:cNvPicPr>
            <a:picLocks noChangeAspect="1" noChangeArrowheads="1"/>
          </p:cNvPicPr>
          <p:nvPr/>
        </p:nvPicPr>
        <p:blipFill rotWithShape="1">
          <a:blip r:embed="rId2" cstate="print"/>
          <a:srcRect l="18189" r="13725"/>
          <a:stretch/>
        </p:blipFill>
        <p:spPr bwMode="auto">
          <a:xfrm>
            <a:off x="603504" y="803049"/>
            <a:ext cx="2269998" cy="2470743"/>
          </a:xfrm>
          <a:prstGeom prst="rect">
            <a:avLst/>
          </a:prstGeom>
          <a:noFill/>
          <a:effectLst/>
        </p:spPr>
      </p:pic>
      <p:pic>
        <p:nvPicPr>
          <p:cNvPr id="4" name="Picture 4">
            <a:extLst>
              <a:ext uri="{FF2B5EF4-FFF2-40B4-BE49-F238E27FC236}">
                <a16:creationId xmlns:a16="http://schemas.microsoft.com/office/drawing/2014/main" id="{0D7AC669-9340-4808-8CE7-A26BE042DCBF}"/>
              </a:ext>
            </a:extLst>
          </p:cNvPr>
          <p:cNvPicPr>
            <a:picLocks noChangeAspect="1"/>
          </p:cNvPicPr>
          <p:nvPr/>
        </p:nvPicPr>
        <p:blipFill rotWithShape="1">
          <a:blip r:embed="rId3"/>
          <a:srcRect l="13865" r="13989" b="2"/>
          <a:stretch/>
        </p:blipFill>
        <p:spPr>
          <a:xfrm>
            <a:off x="603504" y="3461344"/>
            <a:ext cx="2269997" cy="2438400"/>
          </a:xfrm>
          <a:prstGeom prst="rect">
            <a:avLst/>
          </a:prstGeom>
        </p:spPr>
      </p:pic>
      <p:sp>
        <p:nvSpPr>
          <p:cNvPr id="2" name="Title 1"/>
          <p:cNvSpPr>
            <a:spLocks noGrp="1"/>
          </p:cNvSpPr>
          <p:nvPr>
            <p:ph type="title"/>
          </p:nvPr>
        </p:nvSpPr>
        <p:spPr>
          <a:xfrm>
            <a:off x="3837660" y="-904875"/>
            <a:ext cx="4817137" cy="1676603"/>
          </a:xfrm>
        </p:spPr>
        <p:txBody>
          <a:bodyPr>
            <a:normAutofit/>
          </a:bodyPr>
          <a:lstStyle/>
          <a:p>
            <a:endParaRPr lang="en-GB"/>
          </a:p>
        </p:txBody>
      </p:sp>
      <p:sp>
        <p:nvSpPr>
          <p:cNvPr id="3" name="Content Placeholder 2"/>
          <p:cNvSpPr>
            <a:spLocks noGrp="1"/>
          </p:cNvSpPr>
          <p:nvPr>
            <p:ph idx="1"/>
          </p:nvPr>
        </p:nvSpPr>
        <p:spPr>
          <a:xfrm>
            <a:off x="3610278" y="1304847"/>
            <a:ext cx="5044772" cy="4919741"/>
          </a:xfrm>
        </p:spPr>
        <p:txBody>
          <a:bodyPr vert="horz" lIns="91440" tIns="45720" rIns="91440" bIns="45720" rtlCol="0" anchor="t">
            <a:normAutofit/>
          </a:bodyPr>
          <a:lstStyle/>
          <a:p>
            <a:pPr>
              <a:buNone/>
            </a:pPr>
            <a:r>
              <a:rPr lang="en-GB" sz="1700"/>
              <a:t>       </a:t>
            </a:r>
            <a:r>
              <a:rPr lang="en-GB" sz="2400"/>
              <a:t>Pharaoh Akhenaten died after reigning over Egypt for seventeen years, and King Tut was only nine years old when he took his father's place. Can you imagine how nervous you would be to be in charge of an entire country at the age of nine? Because he was so young when he took the throne, King Tut was most likely advised by Egyptian elders. During his short rein, King Tut tried to restore political and religious order for Egypt.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F64F6814-96D5-4463-898E-405CC0C4014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52662" y="321176"/>
            <a:ext cx="5380685" cy="5896743"/>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p:cNvPicPr>
            <a:picLocks noGrp="1" noChangeAspect="1" noChangeArrowheads="1"/>
          </p:cNvPicPr>
          <p:nvPr>
            <p:ph idx="1"/>
          </p:nvPr>
        </p:nvPicPr>
        <p:blipFill rotWithShape="1">
          <a:blip r:embed="rId2" cstate="print"/>
          <a:srcRect t="14190" r="-1" b="7003"/>
          <a:stretch/>
        </p:blipFill>
        <p:spPr bwMode="auto">
          <a:xfrm>
            <a:off x="5872163" y="2828925"/>
            <a:ext cx="3031807" cy="3388994"/>
          </a:xfrm>
          <a:prstGeom prst="rect">
            <a:avLst/>
          </a:prstGeom>
          <a:noFill/>
        </p:spPr>
      </p:pic>
      <p:pic>
        <p:nvPicPr>
          <p:cNvPr id="3" name="Picture 3">
            <a:extLst>
              <a:ext uri="{FF2B5EF4-FFF2-40B4-BE49-F238E27FC236}">
                <a16:creationId xmlns:a16="http://schemas.microsoft.com/office/drawing/2014/main" id="{303EB8C3-61A2-4B49-BC17-23BE23ED64A0}"/>
              </a:ext>
            </a:extLst>
          </p:cNvPr>
          <p:cNvPicPr>
            <a:picLocks noChangeAspect="1"/>
          </p:cNvPicPr>
          <p:nvPr/>
        </p:nvPicPr>
        <p:blipFill rotWithShape="1">
          <a:blip r:embed="rId3"/>
          <a:srcRect t="1186" r="6" b="1529"/>
          <a:stretch/>
        </p:blipFill>
        <p:spPr>
          <a:xfrm>
            <a:off x="5872163" y="306909"/>
            <a:ext cx="3031807" cy="2286000"/>
          </a:xfrm>
          <a:prstGeom prst="rect">
            <a:avLst/>
          </a:prstGeom>
        </p:spPr>
      </p:pic>
      <p:sp>
        <p:nvSpPr>
          <p:cNvPr id="2" name="Title 1"/>
          <p:cNvSpPr>
            <a:spLocks noGrp="1"/>
          </p:cNvSpPr>
          <p:nvPr>
            <p:ph type="title"/>
          </p:nvPr>
        </p:nvSpPr>
        <p:spPr>
          <a:xfrm>
            <a:off x="616137" y="640263"/>
            <a:ext cx="4653738" cy="1344975"/>
          </a:xfrm>
        </p:spPr>
        <p:txBody>
          <a:bodyPr vert="horz" lIns="91440" tIns="45720" rIns="91440" bIns="45720" rtlCol="0" anchor="ctr">
            <a:normAutofit/>
          </a:bodyPr>
          <a:lstStyle/>
          <a:p>
            <a:pPr algn="l">
              <a:lnSpc>
                <a:spcPct val="90000"/>
              </a:lnSpc>
            </a:pPr>
            <a:endParaRPr lang="en-US" sz="3500" kern="1200">
              <a:solidFill>
                <a:schemeClr val="tx1"/>
              </a:solidFill>
              <a:latin typeface="+mj-lt"/>
              <a:ea typeface="+mj-ea"/>
              <a:cs typeface="+mj-cs"/>
            </a:endParaRPr>
          </a:p>
        </p:txBody>
      </p:sp>
      <p:sp>
        <p:nvSpPr>
          <p:cNvPr id="5" name="TextBox 4"/>
          <p:cNvSpPr txBox="1"/>
          <p:nvPr/>
        </p:nvSpPr>
        <p:spPr>
          <a:xfrm>
            <a:off x="616136" y="2121762"/>
            <a:ext cx="4653738" cy="3626917"/>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100" b="1"/>
              <a:t>Tutankhamun was said to have a lame leg – probably because his parents were brother and sister. Tutankhamun went on to marry his own half sister. They had two daughters that died before they were born.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8" name="Picture 2"/>
          <p:cNvPicPr>
            <a:picLocks noGrp="1" noChangeAspect="1" noChangeArrowheads="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p:nvPr/>
        </p:nvSpPr>
        <p:spPr>
          <a:xfrm>
            <a:off x="899592" y="548680"/>
            <a:ext cx="6840760" cy="1384995"/>
          </a:xfrm>
          <a:prstGeom prst="rect">
            <a:avLst/>
          </a:prstGeom>
          <a:noFill/>
        </p:spPr>
        <p:txBody>
          <a:bodyPr wrap="square" rtlCol="0" anchor="t">
            <a:spAutoFit/>
          </a:bodyPr>
          <a:lstStyle/>
          <a:p>
            <a:r>
              <a:rPr lang="en-GB" sz="2800" b="1">
                <a:solidFill>
                  <a:srgbClr val="FFFFFF"/>
                </a:solidFill>
              </a:rPr>
              <a:t>Tutankhamun was only King for about ten years before dying aged 19. It was estimated that he ruled from 1333 BC to1324 BC</a:t>
            </a:r>
            <a:endParaRPr lang="en-GB" sz="2800">
              <a:solidFill>
                <a:srgbClr val="FFFFFF"/>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5" name="Freeform 11">
            <a:extLst>
              <a:ext uri="{FF2B5EF4-FFF2-40B4-BE49-F238E27FC236}">
                <a16:creationId xmlns:a16="http://schemas.microsoft.com/office/drawing/2014/main" id="{A0BF428C-DA8B-4D99-9930-18F7F91D873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57600" y="1690688"/>
            <a:ext cx="5487708" cy="5167312"/>
          </a:xfrm>
          <a:custGeom>
            <a:avLst/>
            <a:gdLst>
              <a:gd name="connsiteX0" fmla="*/ 0 w 7316944"/>
              <a:gd name="connsiteY0" fmla="*/ 0 h 5167312"/>
              <a:gd name="connsiteX1" fmla="*/ 7316944 w 7316944"/>
              <a:gd name="connsiteY1" fmla="*/ 0 h 5167312"/>
              <a:gd name="connsiteX2" fmla="*/ 7316944 w 7316944"/>
              <a:gd name="connsiteY2" fmla="*/ 5167312 h 5167312"/>
              <a:gd name="connsiteX3" fmla="*/ 472697 w 7316944"/>
              <a:gd name="connsiteY3" fmla="*/ 5167312 h 5167312"/>
              <a:gd name="connsiteX4" fmla="*/ 2866576 w 7316944"/>
              <a:gd name="connsiteY4" fmla="*/ 952 h 5167312"/>
              <a:gd name="connsiteX5" fmla="*/ 0 w 7316944"/>
              <a:gd name="connsiteY5" fmla="*/ 952 h 516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16944" h="5167312">
                <a:moveTo>
                  <a:pt x="0" y="0"/>
                </a:moveTo>
                <a:lnTo>
                  <a:pt x="7316944" y="0"/>
                </a:lnTo>
                <a:lnTo>
                  <a:pt x="7316944" y="5167312"/>
                </a:lnTo>
                <a:lnTo>
                  <a:pt x="472697" y="5167312"/>
                </a:lnTo>
                <a:lnTo>
                  <a:pt x="2866576" y="952"/>
                </a:lnTo>
                <a:lnTo>
                  <a:pt x="0" y="952"/>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Freeform 37">
            <a:extLst>
              <a:ext uri="{FF2B5EF4-FFF2-40B4-BE49-F238E27FC236}">
                <a16:creationId xmlns:a16="http://schemas.microsoft.com/office/drawing/2014/main" id="{A03E2379-8871-408A-95CE-7AAE8FA53AE5}"/>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309" y="1691164"/>
            <a:ext cx="5678446" cy="5166360"/>
          </a:xfrm>
          <a:custGeom>
            <a:avLst/>
            <a:gdLst>
              <a:gd name="connsiteX0" fmla="*/ 0 w 7571262"/>
              <a:gd name="connsiteY0" fmla="*/ 5166360 h 5166360"/>
              <a:gd name="connsiteX1" fmla="*/ 7571262 w 7571262"/>
              <a:gd name="connsiteY1" fmla="*/ 5166360 h 5166360"/>
              <a:gd name="connsiteX2" fmla="*/ 5177382 w 7571262"/>
              <a:gd name="connsiteY2" fmla="*/ 0 h 5166360"/>
              <a:gd name="connsiteX3" fmla="*/ 5171159 w 7571262"/>
              <a:gd name="connsiteY3" fmla="*/ 0 h 5166360"/>
              <a:gd name="connsiteX4" fmla="*/ 3981368 w 7571262"/>
              <a:gd name="connsiteY4" fmla="*/ 0 h 5166360"/>
              <a:gd name="connsiteX5" fmla="*/ 2331323 w 7571262"/>
              <a:gd name="connsiteY5" fmla="*/ 0 h 5166360"/>
              <a:gd name="connsiteX6" fmla="*/ 0 w 7571262"/>
              <a:gd name="connsiteY6" fmla="*/ 0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71262" h="5166360">
                <a:moveTo>
                  <a:pt x="0" y="5166360"/>
                </a:moveTo>
                <a:lnTo>
                  <a:pt x="7571262" y="5166360"/>
                </a:lnTo>
                <a:lnTo>
                  <a:pt x="5177382" y="0"/>
                </a:lnTo>
                <a:lnTo>
                  <a:pt x="5171159" y="0"/>
                </a:lnTo>
                <a:lnTo>
                  <a:pt x="3981368" y="0"/>
                </a:lnTo>
                <a:lnTo>
                  <a:pt x="2331323" y="0"/>
                </a:lnTo>
                <a:lnTo>
                  <a:pt x="0" y="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3">
            <a:extLst>
              <a:ext uri="{FF2B5EF4-FFF2-40B4-BE49-F238E27FC236}">
                <a16:creationId xmlns:a16="http://schemas.microsoft.com/office/drawing/2014/main" id="{2185F39D-E22D-4FAD-91A3-66007D410BE6}"/>
              </a:ext>
            </a:extLst>
          </p:cNvPr>
          <p:cNvPicPr>
            <a:picLocks noChangeAspect="1"/>
          </p:cNvPicPr>
          <p:nvPr/>
        </p:nvPicPr>
        <p:blipFill>
          <a:blip r:embed="rId2"/>
          <a:stretch>
            <a:fillRect/>
          </a:stretch>
        </p:blipFill>
        <p:spPr>
          <a:xfrm>
            <a:off x="5867400" y="1133475"/>
            <a:ext cx="2725720" cy="2112433"/>
          </a:xfrm>
          <a:custGeom>
            <a:avLst/>
            <a:gdLst>
              <a:gd name="connsiteX0" fmla="*/ 0 w 4636009"/>
              <a:gd name="connsiteY0" fmla="*/ 0 h 5032375"/>
              <a:gd name="connsiteX1" fmla="*/ 4636009 w 4636009"/>
              <a:gd name="connsiteY1" fmla="*/ 0 h 5032375"/>
              <a:gd name="connsiteX2" fmla="*/ 4636009 w 4636009"/>
              <a:gd name="connsiteY2" fmla="*/ 5032375 h 5032375"/>
              <a:gd name="connsiteX3" fmla="*/ 0 w 4636009"/>
              <a:gd name="connsiteY3" fmla="*/ 5032375 h 5032375"/>
            </a:gdLst>
            <a:ahLst/>
            <a:cxnLst>
              <a:cxn ang="0">
                <a:pos x="connsiteX0" y="connsiteY0"/>
              </a:cxn>
              <a:cxn ang="0">
                <a:pos x="connsiteX1" y="connsiteY1"/>
              </a:cxn>
              <a:cxn ang="0">
                <a:pos x="connsiteX2" y="connsiteY2"/>
              </a:cxn>
              <a:cxn ang="0">
                <a:pos x="connsiteX3" y="connsiteY3"/>
              </a:cxn>
            </a:cxnLst>
            <a:rect l="l" t="t" r="r" b="b"/>
            <a:pathLst>
              <a:path w="4636009" h="5032375">
                <a:moveTo>
                  <a:pt x="0" y="0"/>
                </a:moveTo>
                <a:lnTo>
                  <a:pt x="4636009" y="0"/>
                </a:lnTo>
                <a:lnTo>
                  <a:pt x="4636009" y="5032375"/>
                </a:lnTo>
                <a:lnTo>
                  <a:pt x="0" y="5032375"/>
                </a:lnTo>
                <a:close/>
              </a:path>
            </a:pathLst>
          </a:custGeom>
        </p:spPr>
      </p:pic>
      <p:pic>
        <p:nvPicPr>
          <p:cNvPr id="5122" name="Picture 2"/>
          <p:cNvPicPr>
            <a:picLocks noGrp="1" noChangeAspect="1" noChangeArrowheads="1"/>
          </p:cNvPicPr>
          <p:nvPr>
            <p:ph idx="1"/>
          </p:nvPr>
        </p:nvPicPr>
        <p:blipFill>
          <a:blip r:embed="rId3" cstate="print"/>
          <a:srcRect/>
          <a:stretch>
            <a:fillRect/>
          </a:stretch>
        </p:blipFill>
        <p:spPr bwMode="auto">
          <a:xfrm>
            <a:off x="4479925" y="3276600"/>
            <a:ext cx="4590984" cy="2985448"/>
          </a:xfrm>
          <a:custGeom>
            <a:avLst/>
            <a:gdLst>
              <a:gd name="connsiteX0" fmla="*/ 0 w 4636009"/>
              <a:gd name="connsiteY0" fmla="*/ 0 h 5032375"/>
              <a:gd name="connsiteX1" fmla="*/ 4636009 w 4636009"/>
              <a:gd name="connsiteY1" fmla="*/ 0 h 5032375"/>
              <a:gd name="connsiteX2" fmla="*/ 4636009 w 4636009"/>
              <a:gd name="connsiteY2" fmla="*/ 5032375 h 5032375"/>
              <a:gd name="connsiteX3" fmla="*/ 0 w 4636009"/>
              <a:gd name="connsiteY3" fmla="*/ 5032375 h 5032375"/>
            </a:gdLst>
            <a:ahLst/>
            <a:cxnLst>
              <a:cxn ang="0">
                <a:pos x="connsiteX0" y="connsiteY0"/>
              </a:cxn>
              <a:cxn ang="0">
                <a:pos x="connsiteX1" y="connsiteY1"/>
              </a:cxn>
              <a:cxn ang="0">
                <a:pos x="connsiteX2" y="connsiteY2"/>
              </a:cxn>
              <a:cxn ang="0">
                <a:pos x="connsiteX3" y="connsiteY3"/>
              </a:cxn>
            </a:cxnLst>
            <a:rect l="l" t="t" r="r" b="b"/>
            <a:pathLst>
              <a:path w="4636009" h="5032375">
                <a:moveTo>
                  <a:pt x="0" y="0"/>
                </a:moveTo>
                <a:lnTo>
                  <a:pt x="4636009" y="0"/>
                </a:lnTo>
                <a:lnTo>
                  <a:pt x="4636009" y="5032375"/>
                </a:lnTo>
                <a:lnTo>
                  <a:pt x="0" y="5032375"/>
                </a:lnTo>
                <a:close/>
              </a:path>
            </a:pathLst>
          </a:custGeom>
          <a:noFill/>
        </p:spPr>
      </p:pic>
      <p:sp>
        <p:nvSpPr>
          <p:cNvPr id="2" name="Title 1"/>
          <p:cNvSpPr>
            <a:spLocks noGrp="1"/>
          </p:cNvSpPr>
          <p:nvPr>
            <p:ph type="title"/>
          </p:nvPr>
        </p:nvSpPr>
        <p:spPr>
          <a:xfrm>
            <a:off x="628650" y="-38100"/>
            <a:ext cx="7886700" cy="1325563"/>
          </a:xfrm>
        </p:spPr>
        <p:txBody>
          <a:bodyPr vert="horz" lIns="91440" tIns="45720" rIns="91440" bIns="45720" rtlCol="0" anchor="ctr">
            <a:normAutofit/>
          </a:bodyPr>
          <a:lstStyle/>
          <a:p>
            <a:pPr algn="l">
              <a:lnSpc>
                <a:spcPct val="90000"/>
              </a:lnSpc>
            </a:pPr>
            <a:endParaRPr lang="en-US"/>
          </a:p>
        </p:txBody>
      </p:sp>
      <p:sp>
        <p:nvSpPr>
          <p:cNvPr id="5" name="TextBox 4"/>
          <p:cNvSpPr txBox="1"/>
          <p:nvPr/>
        </p:nvSpPr>
        <p:spPr>
          <a:xfrm>
            <a:off x="628650" y="2015406"/>
            <a:ext cx="3823334" cy="4065986"/>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700" b="1">
                <a:solidFill>
                  <a:schemeClr val="bg1"/>
                </a:solidFill>
              </a:rPr>
              <a:t>Over the years, scientists have used available technology to determine the cause of Tutankhamun's death. The two most popular theories about his death are that he suffered a blow to the back of the head, either accidentally or deliberately (in other words, murder), or that he broke or fractured his leg which became infected - an infection that led to his death possibly only days later.</a:t>
            </a:r>
            <a:endParaRPr lang="en-US" sz="1700">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Tasks – how deep will you dive?</a:t>
            </a:r>
          </a:p>
        </p:txBody>
      </p:sp>
      <p:sp>
        <p:nvSpPr>
          <p:cNvPr id="3" name="Content Placeholder 2"/>
          <p:cNvSpPr>
            <a:spLocks noGrp="1"/>
          </p:cNvSpPr>
          <p:nvPr>
            <p:ph idx="1"/>
          </p:nvPr>
        </p:nvSpPr>
        <p:spPr/>
        <p:txBody>
          <a:bodyPr vert="horz" lIns="91440" tIns="45720" rIns="91440" bIns="45720" rtlCol="0" anchor="t">
            <a:normAutofit/>
          </a:bodyPr>
          <a:lstStyle/>
          <a:p>
            <a:pPr>
              <a:buNone/>
            </a:pPr>
            <a:r>
              <a:rPr lang="en-GB" b="1"/>
              <a:t>Paddling: </a:t>
            </a:r>
            <a:r>
              <a:rPr lang="en-GB">
                <a:solidFill>
                  <a:srgbClr val="FF0000"/>
                </a:solidFill>
              </a:rPr>
              <a:t>Order</a:t>
            </a:r>
            <a:r>
              <a:rPr lang="en-GB"/>
              <a:t> Tutankhamun’s life events and stick into books.</a:t>
            </a:r>
          </a:p>
          <a:p>
            <a:pPr>
              <a:buNone/>
            </a:pPr>
            <a:endParaRPr lang="en-GB"/>
          </a:p>
          <a:p>
            <a:pPr>
              <a:buNone/>
            </a:pPr>
            <a:r>
              <a:rPr lang="en-GB" b="1"/>
              <a:t>Snorkelling: </a:t>
            </a:r>
            <a:r>
              <a:rPr lang="en-GB">
                <a:solidFill>
                  <a:srgbClr val="FF0000"/>
                </a:solidFill>
              </a:rPr>
              <a:t>Use</a:t>
            </a:r>
            <a:r>
              <a:rPr lang="en-GB"/>
              <a:t> the prompts to help you write key facts about Tutankhamun.</a:t>
            </a:r>
          </a:p>
          <a:p>
            <a:pPr>
              <a:buNone/>
            </a:pPr>
            <a:endParaRPr lang="en-GB"/>
          </a:p>
          <a:p>
            <a:pPr>
              <a:buNone/>
            </a:pPr>
            <a:r>
              <a:rPr lang="en-GB" b="1"/>
              <a:t>Diving: </a:t>
            </a:r>
            <a:r>
              <a:rPr lang="en-GB">
                <a:solidFill>
                  <a:srgbClr val="FF0000"/>
                </a:solidFill>
              </a:rPr>
              <a:t>Summarise</a:t>
            </a:r>
            <a:r>
              <a:rPr lang="en-GB"/>
              <a:t> the key facts you have learnt about Tutankhamun.</a:t>
            </a:r>
          </a:p>
          <a:p>
            <a:pPr>
              <a:buNone/>
            </a:pPr>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ccessed_x0020_by xmlns="b7193443-4924-4c98-83f1-322a08f13154"/>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4" ma:contentTypeDescription="Create a new document." ma:contentTypeScope="" ma:versionID="ba1b63a9e1ff75d999e2f67ab495213f">
  <xsd:schema xmlns:xsd="http://www.w3.org/2001/XMLSchema" xmlns:xs="http://www.w3.org/2001/XMLSchema" xmlns:p="http://schemas.microsoft.com/office/2006/metadata/properties" xmlns:ns1="b7193443-4924-4c98-83f1-322a08f13154" xmlns:ns3="933c73ff-1f47-478d-836a-52d41c4c8390" targetNamespace="http://schemas.microsoft.com/office/2006/metadata/properties" ma:root="true" ma:fieldsID="c91e7e43e23402e460c31dec0fb72525" ns1:_="" ns3:_="">
    <xsd:import namespace="b7193443-4924-4c98-83f1-322a08f13154"/>
    <xsd:import namespace="933c73ff-1f47-478d-836a-52d41c4c8390"/>
    <xsd:element name="properties">
      <xsd:complexType>
        <xsd:sequence>
          <xsd:element name="documentManagement">
            <xsd:complexType>
              <xsd:all>
                <xsd:element ref="ns1:Accessed_x0020_by"/>
                <xsd:element ref="ns1:MediaServiceMetadata" minOccurs="0"/>
                <xsd:element ref="ns1:MediaServiceFastMetadata" minOccurs="0"/>
                <xsd:element ref="ns1:MediaServiceDateTaken" minOccurs="0"/>
                <xsd:element ref="ns1:MediaServiceAutoTags" minOccurs="0"/>
                <xsd:element ref="ns1:MediaServiceOCR" minOccurs="0"/>
                <xsd:element ref="ns1:MediaServiceLocation" minOccurs="0"/>
                <xsd:element ref="ns3:SharedWithUsers" minOccurs="0"/>
                <xsd:element ref="ns3:SharedWithDetails" minOccurs="0"/>
                <xsd:element ref="ns1:MediaServiceGenerationTime" minOccurs="0"/>
                <xsd:element ref="ns1:MediaServiceEventHashCode" minOccurs="0"/>
                <xsd:element ref="ns1:MediaServiceAutoKeyPoints" minOccurs="0"/>
                <xsd:element ref="ns1: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Accessed_x0020_by" ma:index="0" ma:displayName="Accessed by" ma:description="Folder opened" ma:format="DateTime" ma:internalName="Accessed_x0020_by" ma:readOnly="false">
      <xsd:simpleType>
        <xsd:restriction base="dms:DateTime"/>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hidden="true" ma:internalName="MediaServiceAutoTags" ma:readOnly="true">
      <xsd:simpleType>
        <xsd:restriction base="dms:Text"/>
      </xsd:simpleType>
    </xsd:element>
    <xsd:element name="MediaServiceOCR" ma:index="12" nillable="true" ma:displayName="Extracted Text" ma:hidden="true" ma:internalName="MediaServiceOCR" ma:readOnly="true">
      <xsd:simpleType>
        <xsd:restriction base="dms:Note"/>
      </xsd:simpleType>
    </xsd:element>
    <xsd:element name="MediaServiceLocation" ma:index="13" nillable="true" ma:displayName="Location" ma:hidden="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C304794-B14F-4678-937A-EE0F50765C7E}">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5B1DA759-4257-49EE-A03E-64E647AF5613}">
  <ds:schemaRefs>
    <ds:schemaRef ds:uri="http://schemas.microsoft.com/sharepoint/v3/contenttype/forms"/>
  </ds:schemaRefs>
</ds:datastoreItem>
</file>

<file path=customXml/itemProps3.xml><?xml version="1.0" encoding="utf-8"?>
<ds:datastoreItem xmlns:ds="http://schemas.openxmlformats.org/officeDocument/2006/customXml" ds:itemID="{42FF5033-D6B6-40F1-AB40-008B98199F1A}"/>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Tasks – how deep will you dive?</vt:lpstr>
      <vt:lpstr>PowerPoint Presentation</vt:lpstr>
      <vt:lpstr>Tutankhamun was born Tutankhaten. Akhenaten, Tutankhamun's father, wanted Egyptians to worship one god, the Sun God Aten, instead of the multitude of gods they already worshipped. The "Aten" at the end of Tutankhaten and Akhenaten's names refers to this.</vt:lpstr>
      <vt:lpstr>PowerPoint Presentation</vt:lpstr>
      <vt:lpstr>PowerPoint Presentation</vt:lpstr>
      <vt:lpstr>PowerPoint Presentation</vt:lpstr>
      <vt:lpstr>PowerPoint Presentation</vt:lpstr>
      <vt:lpstr>Tasks – how deep will you dive?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revision>3</cp:revision>
  <dcterms:modified xsi:type="dcterms:W3CDTF">2018-11-05T20:36:01Z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y fmtid="{D5CDD505-2E9C-101B-9397-08002B2CF9AE}" pid="3" name="Order">
    <vt:r8>22000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ies>
</file>