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D8CC-3FFD-48BD-9571-0D98C226CC9C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046A5-8237-443D-9064-23E99740B0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538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D8CC-3FFD-48BD-9571-0D98C226CC9C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046A5-8237-443D-9064-23E99740B0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015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D8CC-3FFD-48BD-9571-0D98C226CC9C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046A5-8237-443D-9064-23E99740B0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489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D8CC-3FFD-48BD-9571-0D98C226CC9C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046A5-8237-443D-9064-23E99740B0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331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D8CC-3FFD-48BD-9571-0D98C226CC9C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046A5-8237-443D-9064-23E99740B0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679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D8CC-3FFD-48BD-9571-0D98C226CC9C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046A5-8237-443D-9064-23E99740B0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0784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D8CC-3FFD-48BD-9571-0D98C226CC9C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046A5-8237-443D-9064-23E99740B0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532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D8CC-3FFD-48BD-9571-0D98C226CC9C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046A5-8237-443D-9064-23E99740B0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54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D8CC-3FFD-48BD-9571-0D98C226CC9C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046A5-8237-443D-9064-23E99740B0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844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D8CC-3FFD-48BD-9571-0D98C226CC9C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046A5-8237-443D-9064-23E99740B0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584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D8CC-3FFD-48BD-9571-0D98C226CC9C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046A5-8237-443D-9064-23E99740B0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75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04D8CC-3FFD-48BD-9571-0D98C226CC9C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046A5-8237-443D-9064-23E99740B0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782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-Point Star 3"/>
          <p:cNvSpPr/>
          <p:nvPr/>
        </p:nvSpPr>
        <p:spPr>
          <a:xfrm>
            <a:off x="1391193" y="39189"/>
            <a:ext cx="9000309" cy="6622868"/>
          </a:xfrm>
          <a:prstGeom prst="star5">
            <a:avLst>
              <a:gd name="adj" fmla="val 28553"/>
              <a:gd name="hf" fmla="val 105146"/>
              <a:gd name="vf" fmla="val 110557"/>
            </a:avLst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4284617" y="1985555"/>
            <a:ext cx="1580603" cy="15381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332662" y="3451178"/>
            <a:ext cx="2637062" cy="88534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5886994" y="3628004"/>
            <a:ext cx="8706" cy="21179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 flipV="1">
            <a:off x="5839095" y="3484516"/>
            <a:ext cx="2637062" cy="85201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6030684" y="2024743"/>
            <a:ext cx="1426570" cy="158604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ounded Rectangle 4"/>
          <p:cNvSpPr/>
          <p:nvPr/>
        </p:nvSpPr>
        <p:spPr>
          <a:xfrm>
            <a:off x="4833257" y="1946366"/>
            <a:ext cx="2116183" cy="186798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4833255" y="3484516"/>
            <a:ext cx="2116183" cy="116912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" name="Straight Connector 24"/>
          <p:cNvCxnSpPr/>
          <p:nvPr/>
        </p:nvCxnSpPr>
        <p:spPr>
          <a:xfrm>
            <a:off x="1854926" y="2754630"/>
            <a:ext cx="279626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278651" y="3194413"/>
            <a:ext cx="2372542" cy="59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2702376" y="3634196"/>
            <a:ext cx="1859416" cy="59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Group 35"/>
          <p:cNvGrpSpPr/>
          <p:nvPr/>
        </p:nvGrpSpPr>
        <p:grpSpPr>
          <a:xfrm flipH="1">
            <a:off x="7080884" y="2764767"/>
            <a:ext cx="2796267" cy="885552"/>
            <a:chOff x="6709412" y="2654381"/>
            <a:chExt cx="2796267" cy="885552"/>
          </a:xfrm>
        </p:grpSpPr>
        <p:cxnSp>
          <p:nvCxnSpPr>
            <p:cNvPr id="30" name="Straight Connector 29"/>
            <p:cNvCxnSpPr/>
            <p:nvPr/>
          </p:nvCxnSpPr>
          <p:spPr>
            <a:xfrm>
              <a:off x="6709412" y="2654381"/>
              <a:ext cx="279626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7133137" y="3094164"/>
              <a:ext cx="2372542" cy="598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7556862" y="3533947"/>
              <a:ext cx="1859416" cy="598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0" name="Straight Connector 39"/>
          <p:cNvCxnSpPr/>
          <p:nvPr/>
        </p:nvCxnSpPr>
        <p:spPr>
          <a:xfrm>
            <a:off x="4709429" y="1701641"/>
            <a:ext cx="2372542" cy="59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074918" y="1282951"/>
            <a:ext cx="1669051" cy="59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V="1">
            <a:off x="5440407" y="854052"/>
            <a:ext cx="934267" cy="1020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Group 49"/>
          <p:cNvGrpSpPr/>
          <p:nvPr/>
        </p:nvGrpSpPr>
        <p:grpSpPr>
          <a:xfrm>
            <a:off x="3274285" y="4977491"/>
            <a:ext cx="2473778" cy="1012920"/>
            <a:chOff x="3274285" y="4977491"/>
            <a:chExt cx="2473778" cy="1012920"/>
          </a:xfrm>
        </p:grpSpPr>
        <p:cxnSp>
          <p:nvCxnSpPr>
            <p:cNvPr id="46" name="Straight Connector 45"/>
            <p:cNvCxnSpPr/>
            <p:nvPr/>
          </p:nvCxnSpPr>
          <p:spPr>
            <a:xfrm>
              <a:off x="3375521" y="4977491"/>
              <a:ext cx="2372542" cy="598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3324903" y="5483951"/>
              <a:ext cx="2372542" cy="598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3274285" y="5990411"/>
              <a:ext cx="155897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oup 50"/>
          <p:cNvGrpSpPr/>
          <p:nvPr/>
        </p:nvGrpSpPr>
        <p:grpSpPr>
          <a:xfrm flipH="1">
            <a:off x="6002379" y="4977491"/>
            <a:ext cx="2473778" cy="1012920"/>
            <a:chOff x="3274285" y="4977491"/>
            <a:chExt cx="2473778" cy="101292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3375521" y="4977491"/>
              <a:ext cx="2372542" cy="598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3324903" y="5483951"/>
              <a:ext cx="2372542" cy="598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3274285" y="5990411"/>
              <a:ext cx="155897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035440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1</cp:revision>
  <dcterms:created xsi:type="dcterms:W3CDTF">2021-10-02T19:49:14Z</dcterms:created>
  <dcterms:modified xsi:type="dcterms:W3CDTF">2021-10-02T19:49:31Z</dcterms:modified>
</cp:coreProperties>
</file>