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3" r:id="rId2"/>
    <p:sldId id="324" r:id="rId3"/>
    <p:sldId id="336" r:id="rId4"/>
    <p:sldId id="337" r:id="rId5"/>
    <p:sldId id="325" r:id="rId6"/>
    <p:sldId id="326" r:id="rId7"/>
    <p:sldId id="328" r:id="rId8"/>
    <p:sldId id="327" r:id="rId9"/>
    <p:sldId id="329" r:id="rId10"/>
    <p:sldId id="331" r:id="rId11"/>
    <p:sldId id="330" r:id="rId12"/>
    <p:sldId id="332" r:id="rId13"/>
    <p:sldId id="333" r:id="rId14"/>
    <p:sldId id="334" r:id="rId15"/>
    <p:sldId id="335" r:id="rId16"/>
    <p:sldId id="33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5DB8B-A696-4C61-9F0A-20F783B73F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01A051-945E-4C4D-A741-A0886353BA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69919-5C2F-46C9-B77B-6231C3B13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24E2A-BA41-4F75-84E1-E771E21C0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80D752-19D5-4E03-9112-398203854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342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E05E5-B6A8-46A4-96B6-80CC70060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E7DB48-FB5E-4854-9261-3F43DF6919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12CDFE-C6DB-4B1E-A0D4-E4ADB9274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FB7109-C32D-4630-8C5E-5A98A9B09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CF608-370A-4D45-BE6B-5147BB1FF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115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59F23-543F-4E9A-8398-BF3F1B53A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523482-F995-43E6-9AE9-83E97B4210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41E279-1130-407B-A8E1-4A8C5BE1A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2593DB-EFCF-4101-9934-0BCBDA165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2B76C6-9792-4E4B-89C5-5C24CF31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726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AE971-D6ED-4DE1-AD3D-7F2F64ADD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0E9406-8DF9-4AC3-A5E4-7920AF13FC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F613C9-A276-42F7-81D7-21192EA535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6F034C-AFBE-41D2-891E-B1F2059FA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A7D525-B1B6-4DE2-A953-CAEB5FD51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F42EA5-1625-4AC2-8719-A1AEDBF62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181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355DE-75B5-4030-96D2-10CBBA2E4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CEB685-F354-4987-AC1C-AA6B68A135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7B3ED6-AC8E-4A79-B92C-E5E902341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60D98D-1F9D-4801-9F70-8E7D8B394E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A8A3C7-09C5-46B9-9036-904D8C11B8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56B240-6F9A-430D-BCC4-DA82B6A07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476CDE-A378-4D88-BA94-D637B19F8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B3B526-3FA5-4F10-BC22-9ED433979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29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EB088-22DA-4117-BF61-A61C4E41E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A2745F-44A9-4E79-8465-BA457F638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E49A9D-F41A-460B-8693-5B8242392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76F09D-C28A-4946-B940-7CF6C3C7C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707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53BE5F-3BA9-4547-A0C3-E94AC44B5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95A57D-E2CD-4B4E-A44B-A83CDA525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6F5134-B953-45C0-8587-6804DE080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231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A2DB3-CDD2-40B4-9A3C-97AFEEC79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2E1849-B512-4F65-92C8-B15C442E5D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A0B0F-157E-4481-BC2E-D5E787240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F26B7-BECE-44A8-812A-AFD9E1845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3743DD-D524-4429-B8C4-30FE64E5A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5C7B1B-9BA5-4931-961B-249D2ED3A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664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335B5-7466-44DA-A83E-87C2B15B2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784C0C-77E0-4F0A-9557-AB4801CA81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4B547F-BA62-43B6-91D3-603554A6F4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D0151D-448E-4CB0-97EF-F32CF4367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B5EBD4-162F-467C-8F20-3E04A3202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1A89CC-60F9-466D-B7A2-D70666763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88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93EC0-0E59-455A-BBDC-106A00FCF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D009E-9EC3-4B90-BADB-8AD0710AB1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18E173-FC0A-41DA-A27B-0BCC7FAE5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57527-7118-4C59-A104-0D40D1AA9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DD096D-1A96-43F0-B89A-F433554FC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42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4CFBC0-38CD-47FE-96A7-B4995E599F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80A7EB-CE48-46FE-9CF0-487D251CDB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C2C1A-E052-4E2F-8631-0E8E08949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C5FB9B-AD4F-41BA-A44C-BB3259A9E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3E885-5240-41D8-B861-E99523290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793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886F78-7D4A-4E28-828A-0E4E65547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5C24BB-A736-4F6B-A309-679102DF3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415BB-A9AF-4A10-A822-B950305611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AEAF8-0BDE-4BC5-94E8-FEDA9D79D55E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2C8887-9D49-4E84-99A0-C3D9A240DA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9E022-4891-48FC-AB66-478B461A10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469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bnnb9q/articles/zsphrwx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harcourtschool.com/activity/food/food_menu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>
                <a:latin typeface="Comic Sans MS" panose="030F0702030302020204" pitchFamily="66" charset="0"/>
              </a:rPr>
              <a:t>Lesson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5760" y="2468880"/>
            <a:ext cx="113751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Comic Sans MS" charset="0"/>
                <a:ea typeface="Comic Sans MS" charset="0"/>
                <a:cs typeface="Comic Sans MS" charset="0"/>
              </a:rPr>
              <a:t>LO: 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to construct and interpret food webs</a:t>
            </a:r>
          </a:p>
          <a:p>
            <a:pPr algn="ctr"/>
            <a:r>
              <a:rPr lang="en-US" sz="4000" b="1" dirty="0">
                <a:latin typeface="Comic Sans MS" charset="0"/>
                <a:ea typeface="Comic Sans MS" charset="0"/>
                <a:cs typeface="Comic Sans MS" charset="0"/>
              </a:rPr>
              <a:t>C: 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Animals including humans</a:t>
            </a:r>
          </a:p>
        </p:txBody>
      </p:sp>
    </p:spTree>
    <p:extLst>
      <p:ext uri="{BB962C8B-B14F-4D97-AF65-F5344CB8AC3E}">
        <p14:creationId xmlns:p14="http://schemas.microsoft.com/office/powerpoint/2010/main" val="2016070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Food Chain Recap – What can you remember?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>
                <a:hlinkClick r:id="rId2"/>
              </a:rPr>
              <a:t>https://www.bbc.co.uk/bitesize/topics/zbnnb9q/articles/zsphrwx</a:t>
            </a:r>
            <a:r>
              <a:rPr 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7177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is a predator? Prey?</a:t>
            </a:r>
          </a:p>
        </p:txBody>
      </p:sp>
      <p:pic>
        <p:nvPicPr>
          <p:cNvPr id="9218" name="Picture 2" descr="Image result for predator and prey ks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366" y="1690688"/>
            <a:ext cx="6731194" cy="504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073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338" y="36512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is a producer? A consumer?</a:t>
            </a:r>
          </a:p>
        </p:txBody>
      </p:sp>
      <p:pic>
        <p:nvPicPr>
          <p:cNvPr id="4" name="Picture 4" descr="Image result for primary consumers scie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7304" y="1185069"/>
            <a:ext cx="7563908" cy="5672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755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1918" t="43555" r="32284" b="34180"/>
          <a:stretch/>
        </p:blipFill>
        <p:spPr>
          <a:xfrm>
            <a:off x="1757362" y="585788"/>
            <a:ext cx="8825158" cy="3086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26565" y="4237623"/>
            <a:ext cx="82867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would happen if there was an increase or decrease in numbers at each level of the food chain?</a:t>
            </a:r>
            <a:br>
              <a:rPr lang="en-GB" sz="3600" dirty="0">
                <a:latin typeface="Comic Sans MS" panose="030F0702030302020204" pitchFamily="66" charset="0"/>
              </a:rPr>
            </a:b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957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000374"/>
            <a:ext cx="10515600" cy="38576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Some animals prepare for a lack of food at different times of the year – they might store food for the winter, they may hibernate or they migrate (move) to where there is food. </a:t>
            </a:r>
          </a:p>
          <a:p>
            <a:r>
              <a:rPr lang="en-GB" dirty="0">
                <a:latin typeface="Comic Sans MS" panose="030F0702030302020204" pitchFamily="66" charset="0"/>
              </a:rPr>
              <a:t>Remember the key role of plants in food chains: green plants form the basis of all food chains, so without them life on earth could not continue.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would happen if the producer in a food chain dies? How will this affect the rest of the food chain?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1918" t="43555" r="32284" b="34180"/>
          <a:stretch/>
        </p:blipFill>
        <p:spPr>
          <a:xfrm>
            <a:off x="2301416" y="228601"/>
            <a:ext cx="7589167" cy="2653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23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hibern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"/>
            <a:ext cx="5726761" cy="381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hibern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22"/>
          <a:stretch/>
        </p:blipFill>
        <p:spPr bwMode="auto">
          <a:xfrm>
            <a:off x="7884092" y="-28575"/>
            <a:ext cx="4307907" cy="381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migration of anima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6188"/>
            <a:ext cx="5726761" cy="307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migration of bird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464" y="3657600"/>
            <a:ext cx="4811535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 result for squirrels burying nut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813" y="2057400"/>
            <a:ext cx="352425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222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4045714"/>
            <a:ext cx="12192000" cy="2812285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With so many plants and animals sharing the same habitat the feeding relationships are more complex than a simple chain.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Hedgehogs, for example, will eat insects, snails, frogs, toads, snakes, worms, bird eggs, dead animals, mushrooms, grass roots and berries!</a:t>
            </a:r>
          </a:p>
          <a:p>
            <a:pPr algn="ctr"/>
            <a:r>
              <a:rPr lang="en-GB" b="1" i="1" dirty="0">
                <a:solidFill>
                  <a:srgbClr val="FF0000"/>
                </a:solidFill>
                <a:latin typeface="Comic Sans MS" panose="030F0702030302020204" pitchFamily="66" charset="0"/>
              </a:rPr>
              <a:t>Why might a wide and varied diet be a positive thing for the survival of the hedgehogs living in a habitat? </a:t>
            </a:r>
          </a:p>
        </p:txBody>
      </p:sp>
      <p:pic>
        <p:nvPicPr>
          <p:cNvPr id="4098" name="Picture 2" descr="Image result for what do hedgehogs ea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18"/>
          <a:stretch/>
        </p:blipFill>
        <p:spPr bwMode="auto">
          <a:xfrm>
            <a:off x="2252663" y="-1"/>
            <a:ext cx="7686675" cy="404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9185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8275"/>
            <a:ext cx="10515600" cy="194627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With so much interdependence many food chains become linked and a food web is created. </a:t>
            </a:r>
          </a:p>
          <a:p>
            <a:r>
              <a:rPr lang="en-GB" i="1" dirty="0">
                <a:solidFill>
                  <a:srgbClr val="FF0000"/>
                </a:solidFill>
                <a:latin typeface="Comic Sans MS" panose="030F0702030302020204" pitchFamily="66" charset="0"/>
              </a:rPr>
              <a:t>Interdependence</a:t>
            </a:r>
            <a:r>
              <a:rPr lang="en-GB" i="1" dirty="0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is when two or more living things depend on each other for survival. </a:t>
            </a:r>
          </a:p>
        </p:txBody>
      </p:sp>
      <p:pic>
        <p:nvPicPr>
          <p:cNvPr id="5122" name="Picture 2" descr="Image result for food w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825" y="2067190"/>
            <a:ext cx="7459662" cy="4790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4756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food w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279086"/>
            <a:ext cx="8686800" cy="557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Can you identify the food chains which are linked in this food web?</a:t>
            </a:r>
          </a:p>
        </p:txBody>
      </p:sp>
    </p:spTree>
    <p:extLst>
      <p:ext uri="{BB962C8B-B14F-4D97-AF65-F5344CB8AC3E}">
        <p14:creationId xmlns:p14="http://schemas.microsoft.com/office/powerpoint/2010/main" val="3317744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Let’s make our own food webs!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>
                <a:hlinkClick r:id="rId2"/>
              </a:rPr>
              <a:t>https://www.harcourtschool.com/activity/food/food_menu.html</a:t>
            </a:r>
            <a:r>
              <a:rPr lang="en-US" dirty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929" t="14844" r="30857" b="41601"/>
          <a:stretch/>
        </p:blipFill>
        <p:spPr>
          <a:xfrm>
            <a:off x="2628901" y="2528888"/>
            <a:ext cx="6332116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647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1054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do you notice about food webs?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06662"/>
            <a:ext cx="5105400" cy="435133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Each thread of the food web still starts with a producer but creatures with varied diets may be linked in more than place.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 descr="Image result for food w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975" y="0"/>
            <a:ext cx="60690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0164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Link to humans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Humans are known as omnivores as they can have a diet consisting of plant matter and animals. 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food chains can we create with humans at the ‘top’?</a:t>
            </a:r>
          </a:p>
        </p:txBody>
      </p:sp>
    </p:spTree>
    <p:extLst>
      <p:ext uri="{BB962C8B-B14F-4D97-AF65-F5344CB8AC3E}">
        <p14:creationId xmlns:p14="http://schemas.microsoft.com/office/powerpoint/2010/main" val="3015048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Can you combine these human food chains to create a food web?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444" y="1943099"/>
            <a:ext cx="11187112" cy="3090863"/>
          </a:xfrm>
        </p:spPr>
        <p:txBody>
          <a:bodyPr/>
          <a:lstStyle/>
          <a:p>
            <a:r>
              <a:rPr lang="en-GB" i="1" dirty="0">
                <a:latin typeface="Comic Sans MS" panose="030F0702030302020204" pitchFamily="66" charset="0"/>
              </a:rPr>
              <a:t>Examples:</a:t>
            </a:r>
          </a:p>
          <a:p>
            <a:r>
              <a:rPr lang="en-GB" dirty="0">
                <a:latin typeface="Comic Sans MS" panose="030F0702030302020204" pitchFamily="66" charset="0"/>
              </a:rPr>
              <a:t>grass → cow → human</a:t>
            </a:r>
          </a:p>
          <a:p>
            <a:r>
              <a:rPr lang="en-GB" dirty="0">
                <a:latin typeface="Comic Sans MS" panose="030F0702030302020204" pitchFamily="66" charset="0"/>
              </a:rPr>
              <a:t>grass → sheep → human</a:t>
            </a:r>
          </a:p>
          <a:p>
            <a:r>
              <a:rPr lang="en-GB" dirty="0">
                <a:latin typeface="Comic Sans MS" panose="030F0702030302020204" pitchFamily="66" charset="0"/>
              </a:rPr>
              <a:t>wheat (bread) → human</a:t>
            </a:r>
          </a:p>
          <a:p>
            <a:r>
              <a:rPr lang="en-GB" dirty="0">
                <a:latin typeface="Comic Sans MS" panose="030F0702030302020204" pitchFamily="66" charset="0"/>
              </a:rPr>
              <a:t>grass → dragonfly → trout → human</a:t>
            </a:r>
          </a:p>
          <a:p>
            <a:r>
              <a:rPr lang="en-GB" dirty="0">
                <a:latin typeface="Comic Sans MS" panose="030F0702030302020204" pitchFamily="66" charset="0"/>
              </a:rPr>
              <a:t>wheat → chicken → human.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2487" y="4498179"/>
            <a:ext cx="4749513" cy="2359821"/>
          </a:xfrm>
          <a:prstGeom prst="rect">
            <a:avLst/>
          </a:prstGeom>
        </p:spPr>
      </p:pic>
      <p:pic>
        <p:nvPicPr>
          <p:cNvPr id="8196" name="Picture 4" descr="Image result for grass â sheep â human food chai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" t="9571" r="5480" b="4590"/>
          <a:stretch/>
        </p:blipFill>
        <p:spPr bwMode="auto">
          <a:xfrm>
            <a:off x="7442486" y="1675445"/>
            <a:ext cx="4749513" cy="2822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9529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Look at the</a:t>
                      </a: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food web.</a:t>
                      </a:r>
                    </a:p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Can you identify the individual food chains within the food web?</a:t>
                      </a:r>
                    </a:p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How many predators are in the food web?</a:t>
                      </a:r>
                    </a:p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How many prey are in the food web?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can some animals be prey and predator?</a:t>
                      </a:r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Look at the incomplete food web – can you fill in the missing animals using the word bank?</a:t>
                      </a:r>
                    </a:p>
                    <a:p>
                      <a:pPr marL="0" algn="l" defTabSz="914400" rtl="0" eaLnBrk="1" latinLnBrk="0" hangingPunct="1"/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Explain/justify your choice.</a:t>
                      </a:r>
                    </a:p>
                    <a:p>
                      <a:pPr marL="0" algn="l" defTabSz="914400" rtl="0" eaLnBrk="1" latinLnBrk="0" hangingPunct="1"/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Identify a producer, prey and predator from the food web. </a:t>
                      </a:r>
                    </a:p>
                    <a:p>
                      <a:pPr marL="0" algn="l" defTabSz="914400" rtl="0" eaLnBrk="1" latinLnBrk="0" hangingPunct="1"/>
                      <a:endParaRPr lang="en-GB" sz="16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what is the difference between a food web and a food chain?</a:t>
                      </a: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Look at the incomplete food web – can you draw the missing arrows?</a:t>
                      </a:r>
                      <a:b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</a:b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Explain/justify your choice.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Fill in the table of producers, prey and predators, remembering that some animals may belong in more than one category.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no plant life concept cartoon (see next slide)</a:t>
                      </a:r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6098" t="17187" r="44253" b="9766"/>
          <a:stretch/>
        </p:blipFill>
        <p:spPr>
          <a:xfrm>
            <a:off x="1843088" y="3803060"/>
            <a:ext cx="2142758" cy="29681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26098" t="16992" r="44144" b="9766"/>
          <a:stretch/>
        </p:blipFill>
        <p:spPr>
          <a:xfrm>
            <a:off x="6080442" y="4057650"/>
            <a:ext cx="2023720" cy="28003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25988" t="16992" r="44143" b="9766"/>
          <a:stretch/>
        </p:blipFill>
        <p:spPr>
          <a:xfrm>
            <a:off x="10329095" y="4271963"/>
            <a:ext cx="1812763" cy="249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7094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1274" t="17187" r="29868" b="6054"/>
          <a:stretch/>
        </p:blipFill>
        <p:spPr>
          <a:xfrm>
            <a:off x="1440203" y="0"/>
            <a:ext cx="9311594" cy="682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322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585</Words>
  <Application>Microsoft Office PowerPoint</Application>
  <PresentationFormat>Widescreen</PresentationFormat>
  <Paragraphs>50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Theme</vt:lpstr>
      <vt:lpstr>Lesson 3</vt:lpstr>
      <vt:lpstr>Food Chain Recap – What can you remember?</vt:lpstr>
      <vt:lpstr>What is a predator? Prey?</vt:lpstr>
      <vt:lpstr>What is a producer? A consumer?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identify the food chains which are linked in this food web?</vt:lpstr>
      <vt:lpstr>Let’s make our own food webs!</vt:lpstr>
      <vt:lpstr>What do you notice about food webs?</vt:lpstr>
      <vt:lpstr>Link to humans</vt:lpstr>
      <vt:lpstr>Can you combine these human food chains to create a food web?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3</dc:title>
  <dc:creator>Emily Fenner</dc:creator>
  <cp:lastModifiedBy>Emily Fenner</cp:lastModifiedBy>
  <cp:revision>2</cp:revision>
  <dcterms:created xsi:type="dcterms:W3CDTF">2020-11-10T08:09:06Z</dcterms:created>
  <dcterms:modified xsi:type="dcterms:W3CDTF">2020-11-13T16:42:19Z</dcterms:modified>
</cp:coreProperties>
</file>