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2" r:id="rId3"/>
    <p:sldId id="263" r:id="rId4"/>
    <p:sldId id="256" r:id="rId5"/>
    <p:sldId id="261" r:id="rId6"/>
    <p:sldId id="258" r:id="rId7"/>
    <p:sldId id="257"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445C67-27B1-4F7C-B861-920FC5279EE5}"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143971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445C67-27B1-4F7C-B861-920FC5279EE5}"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200303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445C67-27B1-4F7C-B861-920FC5279EE5}"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1145467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445C67-27B1-4F7C-B861-920FC5279EE5}"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18070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445C67-27B1-4F7C-B861-920FC5279EE5}"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2506012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445C67-27B1-4F7C-B861-920FC5279EE5}"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728044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445C67-27B1-4F7C-B861-920FC5279EE5}"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351523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445C67-27B1-4F7C-B861-920FC5279EE5}"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4016113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445C67-27B1-4F7C-B861-920FC5279EE5}"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2405591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445C67-27B1-4F7C-B861-920FC5279EE5}"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1728646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445C67-27B1-4F7C-B861-920FC5279EE5}"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E55874-D24B-443E-8BE5-F38C7EF81E4B}" type="slidenum">
              <a:rPr lang="en-GB" smtClean="0"/>
              <a:t>‹#›</a:t>
            </a:fld>
            <a:endParaRPr lang="en-GB"/>
          </a:p>
        </p:txBody>
      </p:sp>
    </p:spTree>
    <p:extLst>
      <p:ext uri="{BB962C8B-B14F-4D97-AF65-F5344CB8AC3E}">
        <p14:creationId xmlns:p14="http://schemas.microsoft.com/office/powerpoint/2010/main" val="403939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445C67-27B1-4F7C-B861-920FC5279EE5}" type="datetimeFigureOut">
              <a:rPr lang="en-GB" smtClean="0"/>
              <a:t>27/02/2022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E55874-D24B-443E-8BE5-F38C7EF81E4B}" type="slidenum">
              <a:rPr lang="en-GB" smtClean="0"/>
              <a:t>‹#›</a:t>
            </a:fld>
            <a:endParaRPr lang="en-GB"/>
          </a:p>
        </p:txBody>
      </p:sp>
    </p:spTree>
    <p:extLst>
      <p:ext uri="{BB962C8B-B14F-4D97-AF65-F5344CB8AC3E}">
        <p14:creationId xmlns:p14="http://schemas.microsoft.com/office/powerpoint/2010/main" val="1562756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3759200" y="1840407"/>
            <a:ext cx="7490690" cy="2246769"/>
          </a:xfrm>
          <a:prstGeom prst="rect">
            <a:avLst/>
          </a:prstGeom>
        </p:spPr>
        <p:txBody>
          <a:bodyPr wrap="square">
            <a:spAutoFit/>
          </a:bodyPr>
          <a:lstStyle/>
          <a:p>
            <a:r>
              <a:rPr lang="en-GB" sz="2800" u="sng" dirty="0" smtClean="0">
                <a:latin typeface="Comic Sans MS" panose="030F0702030302020204" pitchFamily="66" charset="0"/>
              </a:rPr>
              <a:t>Monday 28 February 2022</a:t>
            </a:r>
          </a:p>
          <a:p>
            <a:endParaRPr lang="en-GB" sz="2800" u="sng" dirty="0">
              <a:latin typeface="Comic Sans MS" panose="030F0702030302020204" pitchFamily="66" charset="0"/>
            </a:endParaRPr>
          </a:p>
          <a:p>
            <a:r>
              <a:rPr lang="en-GB" sz="2800" u="sng" dirty="0" smtClean="0">
                <a:latin typeface="Comic Sans MS" panose="030F0702030302020204" pitchFamily="66" charset="0"/>
              </a:rPr>
              <a:t>Puzzle 4: Healthy Me - Ages 8-9 - Piece 2</a:t>
            </a:r>
          </a:p>
          <a:p>
            <a:endParaRPr lang="en-GB" sz="2800" u="sng" dirty="0" smtClean="0">
              <a:latin typeface="Comic Sans MS" panose="030F0702030302020204" pitchFamily="66" charset="0"/>
            </a:endParaRPr>
          </a:p>
          <a:p>
            <a:r>
              <a:rPr lang="en-GB" sz="2800" u="sng" dirty="0" smtClean="0">
                <a:latin typeface="Comic Sans MS" panose="030F0702030302020204" pitchFamily="66" charset="0"/>
              </a:rPr>
              <a:t>The healthy, happy me recipe book</a:t>
            </a:r>
            <a:endParaRPr lang="en-GB" sz="2800" u="sng"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955438" y="1400320"/>
            <a:ext cx="2600563" cy="3126942"/>
          </a:xfrm>
          <a:prstGeom prst="rect">
            <a:avLst/>
          </a:prstGeom>
        </p:spPr>
      </p:pic>
    </p:spTree>
    <p:extLst>
      <p:ext uri="{BB962C8B-B14F-4D97-AF65-F5344CB8AC3E}">
        <p14:creationId xmlns:p14="http://schemas.microsoft.com/office/powerpoint/2010/main" val="1941761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1607128" y="833920"/>
            <a:ext cx="9476508" cy="5262979"/>
          </a:xfrm>
          <a:prstGeom prst="rect">
            <a:avLst/>
          </a:prstGeom>
        </p:spPr>
        <p:txBody>
          <a:bodyPr wrap="square">
            <a:spAutoFit/>
          </a:bodyPr>
          <a:lstStyle/>
          <a:p>
            <a:r>
              <a:rPr lang="en-GB" sz="2400" dirty="0">
                <a:latin typeface="Comic Sans MS" panose="030F0702030302020204" pitchFamily="66" charset="0"/>
              </a:rPr>
              <a:t>D</a:t>
            </a:r>
            <a:r>
              <a:rPr lang="en-GB" sz="2400" dirty="0" smtClean="0">
                <a:latin typeface="Comic Sans MS" panose="030F0702030302020204" pitchFamily="66" charset="0"/>
              </a:rPr>
              <a:t>iscuss two animal from the list below. </a:t>
            </a:r>
            <a:r>
              <a:rPr lang="en-GB" sz="2400" dirty="0">
                <a:latin typeface="Comic Sans MS" panose="030F0702030302020204" pitchFamily="66" charset="0"/>
              </a:rPr>
              <a:t>D</a:t>
            </a:r>
            <a:r>
              <a:rPr lang="en-GB" sz="2400" dirty="0" smtClean="0">
                <a:latin typeface="Comic Sans MS" panose="030F0702030302020204" pitchFamily="66" charset="0"/>
              </a:rPr>
              <a:t>iscuss the qualities/ characteristics of your animals. Are there words or phrases that are associated with these animals e.g. quiet as a mouse, cats are sometimes thought of as sly, dogs loyal etc.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 Mouse </a:t>
            </a:r>
          </a:p>
          <a:p>
            <a:r>
              <a:rPr lang="en-GB" sz="2400" dirty="0" smtClean="0">
                <a:latin typeface="Comic Sans MS" panose="030F0702030302020204" pitchFamily="66" charset="0"/>
              </a:rPr>
              <a:t>• Dog </a:t>
            </a:r>
          </a:p>
          <a:p>
            <a:r>
              <a:rPr lang="en-GB" sz="2400" dirty="0" smtClean="0">
                <a:latin typeface="Comic Sans MS" panose="030F0702030302020204" pitchFamily="66" charset="0"/>
              </a:rPr>
              <a:t>• Cat </a:t>
            </a:r>
          </a:p>
          <a:p>
            <a:r>
              <a:rPr lang="en-GB" sz="2400" dirty="0" smtClean="0">
                <a:latin typeface="Comic Sans MS" panose="030F0702030302020204" pitchFamily="66" charset="0"/>
              </a:rPr>
              <a:t>• Crocodile</a:t>
            </a:r>
          </a:p>
          <a:p>
            <a:r>
              <a:rPr lang="en-GB" sz="2400" dirty="0" smtClean="0">
                <a:latin typeface="Comic Sans MS" panose="030F0702030302020204" pitchFamily="66" charset="0"/>
              </a:rPr>
              <a:t>• Great white shark </a:t>
            </a:r>
          </a:p>
          <a:p>
            <a:r>
              <a:rPr lang="en-GB" sz="2400" dirty="0" smtClean="0">
                <a:latin typeface="Comic Sans MS" panose="030F0702030302020204" pitchFamily="66" charset="0"/>
              </a:rPr>
              <a:t>• Wolf </a:t>
            </a:r>
          </a:p>
          <a:p>
            <a:r>
              <a:rPr lang="en-GB" sz="2400" dirty="0" smtClean="0">
                <a:latin typeface="Comic Sans MS" panose="030F0702030302020204" pitchFamily="66" charset="0"/>
              </a:rPr>
              <a:t>• Chimpanzee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Make a list of the words you have used.</a:t>
            </a:r>
            <a:endParaRPr lang="en-GB" sz="2400" dirty="0">
              <a:latin typeface="Comic Sans MS" panose="030F0702030302020204" pitchFamily="66" charset="0"/>
            </a:endParaRPr>
          </a:p>
        </p:txBody>
      </p:sp>
    </p:spTree>
    <p:extLst>
      <p:ext uri="{BB962C8B-B14F-4D97-AF65-F5344CB8AC3E}">
        <p14:creationId xmlns:p14="http://schemas.microsoft.com/office/powerpoint/2010/main" val="252982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586181" y="1794409"/>
            <a:ext cx="7897091" cy="2677656"/>
          </a:xfrm>
          <a:prstGeom prst="rect">
            <a:avLst/>
          </a:prstGeom>
        </p:spPr>
        <p:txBody>
          <a:bodyPr wrap="square">
            <a:spAutoFit/>
          </a:bodyPr>
          <a:lstStyle/>
          <a:p>
            <a:r>
              <a:rPr lang="en-GB" sz="2800" dirty="0">
                <a:latin typeface="Comic Sans MS" panose="030F0702030302020204" pitchFamily="66" charset="0"/>
              </a:rPr>
              <a:t>The words you have used to describe </a:t>
            </a:r>
            <a:r>
              <a:rPr lang="en-GB" sz="2800" dirty="0" smtClean="0">
                <a:latin typeface="Comic Sans MS" panose="030F0702030302020204" pitchFamily="66" charset="0"/>
              </a:rPr>
              <a:t>your </a:t>
            </a:r>
            <a:r>
              <a:rPr lang="en-GB" sz="2800" dirty="0">
                <a:latin typeface="Comic Sans MS" panose="030F0702030302020204" pitchFamily="66" charset="0"/>
              </a:rPr>
              <a:t>animals can also be used to describe the way humans can act or feel sometimes, especially when we are in groups. In groups there are often people who are leaders and some who are followers</a:t>
            </a:r>
            <a:r>
              <a:rPr lang="en-GB" dirty="0">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2043555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34130" y="1016578"/>
            <a:ext cx="8169233" cy="4765386"/>
          </a:xfrm>
          <a:prstGeom prst="rect">
            <a:avLst/>
          </a:prstGeom>
        </p:spPr>
      </p:pic>
      <p:sp>
        <p:nvSpPr>
          <p:cNvPr id="5" name="Rectangle 4"/>
          <p:cNvSpPr/>
          <p:nvPr/>
        </p:nvSpPr>
        <p:spPr>
          <a:xfrm>
            <a:off x="591128" y="1932816"/>
            <a:ext cx="6096000" cy="1938992"/>
          </a:xfrm>
          <a:prstGeom prst="rect">
            <a:avLst/>
          </a:prstGeom>
        </p:spPr>
        <p:txBody>
          <a:bodyPr>
            <a:spAutoFit/>
          </a:bodyPr>
          <a:lstStyle/>
          <a:p>
            <a:r>
              <a:rPr lang="en-GB" sz="2000" dirty="0">
                <a:latin typeface="Comic Sans MS" panose="030F0702030302020204" pitchFamily="66" charset="0"/>
              </a:rPr>
              <a:t>U</a:t>
            </a:r>
            <a:r>
              <a:rPr lang="en-GB" sz="2000" dirty="0" smtClean="0">
                <a:latin typeface="Comic Sans MS" panose="030F0702030302020204" pitchFamily="66" charset="0"/>
              </a:rPr>
              <a:t>se the words from </a:t>
            </a:r>
          </a:p>
          <a:p>
            <a:r>
              <a:rPr lang="en-GB" sz="2000" dirty="0" smtClean="0">
                <a:latin typeface="Comic Sans MS" panose="030F0702030302020204" pitchFamily="66" charset="0"/>
              </a:rPr>
              <a:t>the class list you have </a:t>
            </a:r>
          </a:p>
          <a:p>
            <a:r>
              <a:rPr lang="en-GB" sz="2000" dirty="0" smtClean="0">
                <a:latin typeface="Comic Sans MS" panose="030F0702030302020204" pitchFamily="66" charset="0"/>
              </a:rPr>
              <a:t>created to describe the</a:t>
            </a:r>
          </a:p>
          <a:p>
            <a:r>
              <a:rPr lang="en-GB" sz="2000" dirty="0">
                <a:latin typeface="Comic Sans MS" panose="030F0702030302020204" pitchFamily="66" charset="0"/>
              </a:rPr>
              <a:t>c</a:t>
            </a:r>
            <a:r>
              <a:rPr lang="en-GB" sz="2000" dirty="0" smtClean="0">
                <a:latin typeface="Comic Sans MS" panose="030F0702030302020204" pitchFamily="66" charset="0"/>
              </a:rPr>
              <a:t>haracteristics </a:t>
            </a:r>
          </a:p>
          <a:p>
            <a:r>
              <a:rPr lang="en-GB" sz="2000" dirty="0" smtClean="0">
                <a:latin typeface="Comic Sans MS" panose="030F0702030302020204" pitchFamily="66" charset="0"/>
              </a:rPr>
              <a:t>of the different children</a:t>
            </a:r>
          </a:p>
          <a:p>
            <a:r>
              <a:rPr lang="en-GB" sz="2000" dirty="0" smtClean="0">
                <a:latin typeface="Comic Sans MS" panose="030F0702030302020204" pitchFamily="66" charset="0"/>
              </a:rPr>
              <a:t> in the scenario.</a:t>
            </a:r>
            <a:endParaRPr lang="en-GB" sz="2000" dirty="0">
              <a:latin typeface="Comic Sans MS" panose="030F0702030302020204" pitchFamily="66" charset="0"/>
            </a:endParaRPr>
          </a:p>
        </p:txBody>
      </p:sp>
    </p:spTree>
    <p:extLst>
      <p:ext uri="{BB962C8B-B14F-4D97-AF65-F5344CB8AC3E}">
        <p14:creationId xmlns:p14="http://schemas.microsoft.com/office/powerpoint/2010/main" val="2918235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124363" y="1738990"/>
            <a:ext cx="9014692" cy="2677656"/>
          </a:xfrm>
          <a:prstGeom prst="rect">
            <a:avLst/>
          </a:prstGeom>
        </p:spPr>
        <p:txBody>
          <a:bodyPr wrap="square">
            <a:spAutoFit/>
          </a:bodyPr>
          <a:lstStyle/>
          <a:p>
            <a:r>
              <a:rPr lang="en-GB" sz="2800" dirty="0" smtClean="0">
                <a:latin typeface="Comic Sans MS" panose="030F0702030302020204" pitchFamily="66" charset="0"/>
              </a:rPr>
              <a:t>Discuss the different roles the children have adopted. Is there more than one leader? Has this caused a conflict? What roles have Harry and Tina-Marie chosen? Can the children problem-solve this situation? How could the group work better? Can anyone be more assertive? </a:t>
            </a:r>
            <a:endParaRPr lang="en-GB" sz="2800" dirty="0">
              <a:latin typeface="Comic Sans MS" panose="030F0702030302020204" pitchFamily="66" charset="0"/>
            </a:endParaRPr>
          </a:p>
        </p:txBody>
      </p:sp>
    </p:spTree>
    <p:extLst>
      <p:ext uri="{BB962C8B-B14F-4D97-AF65-F5344CB8AC3E}">
        <p14:creationId xmlns:p14="http://schemas.microsoft.com/office/powerpoint/2010/main" val="2152214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773380" y="1831263"/>
            <a:ext cx="8793019" cy="2246769"/>
          </a:xfrm>
          <a:prstGeom prst="rect">
            <a:avLst/>
          </a:prstGeom>
        </p:spPr>
        <p:txBody>
          <a:bodyPr wrap="square">
            <a:spAutoFit/>
          </a:bodyPr>
          <a:lstStyle/>
          <a:p>
            <a:r>
              <a:rPr lang="en-GB" sz="2800" dirty="0" smtClean="0">
                <a:latin typeface="Comic Sans MS" panose="030F0702030302020204" pitchFamily="66" charset="0"/>
              </a:rPr>
              <a:t>Look at the following scenarios. Can you identify the different characteristics and roles the children in the scenarios have chosen? Can you problem-solve to try and work out a solution to the problems in the scenario?</a:t>
            </a:r>
            <a:endParaRPr lang="en-GB" sz="2800" dirty="0">
              <a:latin typeface="Comic Sans MS" panose="030F0702030302020204" pitchFamily="66" charset="0"/>
            </a:endParaRPr>
          </a:p>
        </p:txBody>
      </p:sp>
    </p:spTree>
    <p:extLst>
      <p:ext uri="{BB962C8B-B14F-4D97-AF65-F5344CB8AC3E}">
        <p14:creationId xmlns:p14="http://schemas.microsoft.com/office/powerpoint/2010/main" val="1895570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71575" y="647700"/>
            <a:ext cx="9848850" cy="5562600"/>
          </a:xfrm>
          <a:prstGeom prst="rect">
            <a:avLst/>
          </a:prstGeom>
        </p:spPr>
      </p:pic>
    </p:spTree>
    <p:extLst>
      <p:ext uri="{BB962C8B-B14F-4D97-AF65-F5344CB8AC3E}">
        <p14:creationId xmlns:p14="http://schemas.microsoft.com/office/powerpoint/2010/main" val="1636446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708726" y="713754"/>
            <a:ext cx="9578109" cy="3970318"/>
          </a:xfrm>
          <a:prstGeom prst="rect">
            <a:avLst/>
          </a:prstGeom>
        </p:spPr>
        <p:txBody>
          <a:bodyPr wrap="square">
            <a:spAutoFit/>
          </a:bodyPr>
          <a:lstStyle/>
          <a:p>
            <a:r>
              <a:rPr lang="en-GB" sz="2800" u="sng" dirty="0" smtClean="0">
                <a:latin typeface="Comic Sans MS" panose="030F0702030302020204" pitchFamily="66" charset="0"/>
              </a:rPr>
              <a:t>Debrief</a:t>
            </a:r>
          </a:p>
          <a:p>
            <a:endParaRPr lang="en-GB" sz="2800" dirty="0">
              <a:latin typeface="Comic Sans MS" panose="030F0702030302020204" pitchFamily="66" charset="0"/>
            </a:endParaRPr>
          </a:p>
          <a:p>
            <a:r>
              <a:rPr lang="en-GB" sz="2800" dirty="0" smtClean="0">
                <a:latin typeface="Comic Sans MS" panose="030F0702030302020204" pitchFamily="66" charset="0"/>
              </a:rPr>
              <a:t>Think about the following questions:</a:t>
            </a:r>
          </a:p>
          <a:p>
            <a:endParaRPr lang="en-GB" sz="2800" dirty="0">
              <a:latin typeface="Comic Sans MS" panose="030F0702030302020204" pitchFamily="66" charset="0"/>
            </a:endParaRPr>
          </a:p>
          <a:p>
            <a:r>
              <a:rPr lang="en-GB" sz="2800" dirty="0" smtClean="0">
                <a:latin typeface="Comic Sans MS" panose="030F0702030302020204" pitchFamily="66" charset="0"/>
              </a:rPr>
              <a:t>Were the scenarios solved in the same way? Was one more difficult to resolve than the other or were they both difficult but in different ways? Why might this be? Could you recognise ‘peer-pressure’? Are some ‘peer-pressure’ situations trickier than others?</a:t>
            </a:r>
            <a:endParaRPr lang="en-GB" sz="2800" dirty="0">
              <a:latin typeface="Comic Sans MS" panose="030F0702030302020204" pitchFamily="66" charset="0"/>
            </a:endParaRPr>
          </a:p>
        </p:txBody>
      </p:sp>
    </p:spTree>
    <p:extLst>
      <p:ext uri="{BB962C8B-B14F-4D97-AF65-F5344CB8AC3E}">
        <p14:creationId xmlns:p14="http://schemas.microsoft.com/office/powerpoint/2010/main" val="16560968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309</Words>
  <Application>Microsoft Office PowerPoint</Application>
  <PresentationFormat>Widescreen</PresentationFormat>
  <Paragraphs>30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2022-02-28T00:08:35Z</dcterms:created>
  <dcterms:modified xsi:type="dcterms:W3CDTF">2022-02-28T00:09:14Z</dcterms:modified>
</cp:coreProperties>
</file>