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21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86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6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141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380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08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590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335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96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730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47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02D21-482A-4F94-B7D6-50B386238B2A}" type="datetimeFigureOut">
              <a:rPr lang="en-GB" smtClean="0"/>
              <a:pPr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642B9-1503-47BB-9A5D-00C63FF033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569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13644" y="1107584"/>
            <a:ext cx="9968248" cy="224676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Science, Health and Fitness </a:t>
            </a:r>
            <a:r>
              <a:rPr lang="en-GB" sz="8000" dirty="0" smtClean="0"/>
              <a:t>Quiz</a:t>
            </a:r>
            <a:endParaRPr lang="en-GB" sz="8000" dirty="0"/>
          </a:p>
        </p:txBody>
      </p:sp>
      <p:pic>
        <p:nvPicPr>
          <p:cNvPr id="8194" name="Picture 2" descr="http://images.smh.com.au/2012/06/25/3403612/apple_main-420x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016" y="2230968"/>
            <a:ext cx="400050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ocalastyle.com/styleadmin/newsadmin/articlefiles/1557-jumping-girl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5387" y="2006847"/>
            <a:ext cx="2626505" cy="485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delcarmenfruits.com/images/content/greens-usa-vegetable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961" y="3511591"/>
            <a:ext cx="3541350" cy="292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05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7126" y="695458"/>
            <a:ext cx="10895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There are some missing words on each slide. Each word or group of words has a number. Read the text and guess the missing word. Write the word on your sheet.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7126" y="2618384"/>
            <a:ext cx="106379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Some are quite easy, others are a bit harder and on some you get the first letter to give you a clue!</a:t>
            </a:r>
            <a:r>
              <a:rPr lang="en-GB" sz="3200" dirty="0"/>
              <a:t> If </a:t>
            </a:r>
            <a:r>
              <a:rPr lang="en-GB" sz="3200" dirty="0" smtClean="0"/>
              <a:t>you’re </a:t>
            </a:r>
            <a:r>
              <a:rPr lang="en-GB" sz="3200" dirty="0"/>
              <a:t>not sure of a word, give it your best guess. Have a go at spelling it correctly but don’t worry if you are not exactly right. </a:t>
            </a:r>
          </a:p>
          <a:p>
            <a:r>
              <a:rPr lang="en-GB" sz="3200" dirty="0" smtClean="0"/>
              <a:t> 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554569" y="5337640"/>
            <a:ext cx="37735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Good Luck!</a:t>
            </a:r>
            <a:endParaRPr lang="en-GB" sz="3600" b="1" dirty="0"/>
          </a:p>
        </p:txBody>
      </p:sp>
      <p:pic>
        <p:nvPicPr>
          <p:cNvPr id="1028" name="Picture 4" descr="http://pngimg.com/upload/small/orange_PNG80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467" y="411844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25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koco.com/image/view/-/21079694/highRes/1/-/teyqqcz/-/grass-jpg-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28" y="2771562"/>
            <a:ext cx="2400041" cy="135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bbbvet.org.uk/wp-content/uploads/2015/05/rabbi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454" y="2703750"/>
            <a:ext cx="2039549" cy="178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pngimg.com/upload/fox_PNG37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103" y="2490050"/>
            <a:ext cx="3052054" cy="2067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2580" y="708338"/>
            <a:ext cx="10612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Only                                can make their own food. They do this using sunlight and water.  Animals must get their food by eating plants or other animals.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738649" y="708338"/>
            <a:ext cx="2150772" cy="4893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38648" y="682183"/>
            <a:ext cx="724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1.</a:t>
            </a:r>
            <a:endParaRPr lang="en-GB" sz="2400" dirty="0"/>
          </a:p>
        </p:txBody>
      </p:sp>
      <p:grpSp>
        <p:nvGrpSpPr>
          <p:cNvPr id="9" name="Group 8"/>
          <p:cNvGrpSpPr/>
          <p:nvPr/>
        </p:nvGrpSpPr>
        <p:grpSpPr>
          <a:xfrm>
            <a:off x="3052713" y="2991180"/>
            <a:ext cx="1931832" cy="910789"/>
            <a:chOff x="3078051" y="3596816"/>
            <a:chExt cx="1931832" cy="910789"/>
          </a:xfrm>
        </p:grpSpPr>
        <p:sp>
          <p:nvSpPr>
            <p:cNvPr id="7" name="Right Arrow 6"/>
            <p:cNvSpPr/>
            <p:nvPr/>
          </p:nvSpPr>
          <p:spPr>
            <a:xfrm>
              <a:off x="3078051" y="3596816"/>
              <a:ext cx="1931832" cy="91078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258356" y="3867544"/>
              <a:ext cx="1751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Is eaten by</a:t>
              </a:r>
              <a:endParaRPr lang="en-GB" sz="2000" b="1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814424" y="4839226"/>
            <a:ext cx="1931832" cy="910789"/>
            <a:chOff x="6616948" y="4835067"/>
            <a:chExt cx="1931832" cy="910789"/>
          </a:xfrm>
        </p:grpSpPr>
        <p:sp>
          <p:nvSpPr>
            <p:cNvPr id="15" name="Right Arrow 14"/>
            <p:cNvSpPr/>
            <p:nvPr/>
          </p:nvSpPr>
          <p:spPr>
            <a:xfrm>
              <a:off x="6616948" y="4835067"/>
              <a:ext cx="1931832" cy="91078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707100" y="5090406"/>
              <a:ext cx="1751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Is eaten by</a:t>
              </a:r>
              <a:endParaRPr lang="en-GB" sz="2000" b="1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679195" y="3305963"/>
            <a:ext cx="1931832" cy="910789"/>
            <a:chOff x="3078051" y="3596816"/>
            <a:chExt cx="1931832" cy="910789"/>
          </a:xfrm>
        </p:grpSpPr>
        <p:sp>
          <p:nvSpPr>
            <p:cNvPr id="21" name="Right Arrow 20"/>
            <p:cNvSpPr/>
            <p:nvPr/>
          </p:nvSpPr>
          <p:spPr>
            <a:xfrm>
              <a:off x="3078051" y="3596816"/>
              <a:ext cx="1931832" cy="91078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58356" y="3867544"/>
              <a:ext cx="1751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Is eaten by</a:t>
              </a:r>
              <a:endParaRPr lang="en-GB" sz="2000" b="1" dirty="0"/>
            </a:p>
          </p:txBody>
        </p:sp>
      </p:grpSp>
      <p:pic>
        <p:nvPicPr>
          <p:cNvPr id="2056" name="Picture 8" descr="http://www.topspotfruitmart.com.au/uploads/2/5/2/6/25269334/s799832266263548985_p165_i8_w300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33" y="4179883"/>
            <a:ext cx="2159528" cy="179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i.telegraph.co.uk/multimedia/archive/01627/slug_1627430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389" y="4641860"/>
            <a:ext cx="2002035" cy="125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3052713" y="4789823"/>
            <a:ext cx="1931832" cy="910789"/>
            <a:chOff x="3078051" y="3596816"/>
            <a:chExt cx="1931832" cy="910789"/>
          </a:xfrm>
        </p:grpSpPr>
        <p:sp>
          <p:nvSpPr>
            <p:cNvPr id="18" name="Right Arrow 17"/>
            <p:cNvSpPr/>
            <p:nvPr/>
          </p:nvSpPr>
          <p:spPr>
            <a:xfrm>
              <a:off x="3078051" y="3596816"/>
              <a:ext cx="1931832" cy="91078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258356" y="3867544"/>
              <a:ext cx="1751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/>
                <a:t>Is eaten by</a:t>
              </a:r>
              <a:endParaRPr lang="en-GB" sz="2000" b="1" dirty="0"/>
            </a:p>
          </p:txBody>
        </p:sp>
      </p:grpSp>
      <p:pic>
        <p:nvPicPr>
          <p:cNvPr id="2060" name="Picture 12" descr="http://www.rawdonlittlemoor.org/wp-content/uploads/2014/02/blackbir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107" y="4602326"/>
            <a:ext cx="1954049" cy="178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5003" y="5955951"/>
            <a:ext cx="8718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These are both examples of a   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100034" y="6014969"/>
            <a:ext cx="2962141" cy="50281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5100034" y="5962354"/>
            <a:ext cx="746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9324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8342" y="798490"/>
            <a:ext cx="9208395" cy="1081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Animals can be classified into 3 groups according to how they feed</a:t>
            </a:r>
            <a:endParaRPr lang="en-GB" sz="3200" dirty="0"/>
          </a:p>
        </p:txBody>
      </p:sp>
      <p:pic>
        <p:nvPicPr>
          <p:cNvPr id="1026" name="Picture 2" descr="http://www.konicaminolta.com/kids/endangered_animals/library/field/img/lion_img01-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531" y="3061147"/>
            <a:ext cx="2633728" cy="197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.telegraph.co.uk/multimedia/archive/02540/qi_2540330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974" y="3061147"/>
            <a:ext cx="2677130" cy="197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wildlifetrusts.org/sites/default/files/images/Badger%20web%20version%20(Tim%20Matthews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819" y="3061146"/>
            <a:ext cx="2599918" cy="197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41436" y="2476371"/>
            <a:ext cx="2599917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Carnivores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>
            <a:off x="4823974" y="2446986"/>
            <a:ext cx="2677130" cy="614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166819" y="2476371"/>
            <a:ext cx="259991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Omnivores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823974" y="2450612"/>
            <a:ext cx="538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3.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558342" y="4974887"/>
            <a:ext cx="2616822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Eat other animals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4823974" y="5036443"/>
            <a:ext cx="267713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Eat plants</a:t>
            </a:r>
          </a:p>
          <a:p>
            <a:pPr algn="ctr"/>
            <a:endParaRPr lang="en-GB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8183725" y="5036443"/>
            <a:ext cx="258301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4.</a:t>
            </a:r>
          </a:p>
          <a:p>
            <a:r>
              <a:rPr lang="en-GB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651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3645" y="940158"/>
            <a:ext cx="9453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 healthy                       for a human should include at least 5 portions of fruit and vegetables every day.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286896" y="1017102"/>
            <a:ext cx="1581665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376085" y="5656277"/>
            <a:ext cx="2570205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6.</a:t>
            </a:r>
            <a:endParaRPr lang="en-GB" sz="2400" dirty="0"/>
          </a:p>
        </p:txBody>
      </p:sp>
      <p:pic>
        <p:nvPicPr>
          <p:cNvPr id="3074" name="Picture 2" descr="http://www.poundparknursery.co.uk/wp-content/uploads/2016/02/fruit-and-ve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248" y="2415328"/>
            <a:ext cx="6339017" cy="297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26756" y="5625500"/>
            <a:ext cx="5449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But it should not include too much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8319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87063" y="460082"/>
            <a:ext cx="7203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Humans eat five main types of food</a:t>
            </a:r>
            <a:endParaRPr lang="en-GB" sz="3600" dirty="0"/>
          </a:p>
        </p:txBody>
      </p:sp>
      <p:pic>
        <p:nvPicPr>
          <p:cNvPr id="4" name="Picture 2" descr="http://www.med-health.net/images/10437344/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61" y="1290224"/>
            <a:ext cx="4317643" cy="179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lemonmastercleanse.com/wp-content/uploads/2014/08/Fruits-and-Vegetabl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272" y="1161241"/>
            <a:ext cx="3724250" cy="209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http://www.clemson.edu/centers-institutes/sullivan/ourservices/patients/nutrition101/Protein/prote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002" y="3770461"/>
            <a:ext cx="2877615" cy="195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http://www.belfasttrust.hscni.net/images/fat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53" y="3915326"/>
            <a:ext cx="1711817" cy="213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healthyeating.org/portals/0/Gallery/Album/Milk-Dairy/dairy_foods_milk_chese_yogurt_no_backgroun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43" y="2675060"/>
            <a:ext cx="2687190" cy="23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873578" y="3247241"/>
            <a:ext cx="3152095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Fruit and Vegetables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692281" y="5635493"/>
            <a:ext cx="1569308" cy="5326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Proteins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9752231" y="4566433"/>
            <a:ext cx="1569175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Fats and Sugars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904141" y="2971445"/>
            <a:ext cx="334868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7.   C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124443" y="5140411"/>
            <a:ext cx="228961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8. D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5439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d-health.net/images/10437344/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35" y="3369037"/>
            <a:ext cx="3001636" cy="196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emonmastercleanse.com/wp-content/uploads/2014/08/Fruits-and-Vegetabl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314" y="89398"/>
            <a:ext cx="3348743" cy="217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http://www.clemson.edu/centers-institutes/sullivan/ourservices/patients/nutrition101/Protein/prote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362" y="3417474"/>
            <a:ext cx="2917177" cy="198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http://www.belfasttrust.hscni.net/images/fat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174" y="2963507"/>
            <a:ext cx="1971243" cy="213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healthyeating.org/portals/0/Gallery/Album/Milk-Dairy/dairy_foods_milk_chese_yogurt_no_backgroun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977" y="281208"/>
            <a:ext cx="2744503" cy="239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wopeden.com/4723-thickbox_default/sunrise-soya-milk-1-litre-organic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573" y="1297455"/>
            <a:ext cx="1178508" cy="117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05481" y="333417"/>
            <a:ext cx="24791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Each group does something different in the body</a:t>
            </a:r>
            <a:endParaRPr lang="en-GB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428737" y="2233764"/>
            <a:ext cx="3385751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Fruit and vegetables contain vitamins and fibre to keep you healthy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4877907" y="5350529"/>
            <a:ext cx="3373395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Protein foods are needed by the body for </a:t>
            </a:r>
          </a:p>
          <a:p>
            <a:r>
              <a:rPr lang="en-GB" sz="2000" dirty="0"/>
              <a:t>a</a:t>
            </a:r>
            <a:r>
              <a:rPr lang="en-GB" sz="2000" dirty="0" smtClean="0"/>
              <a:t>nd</a:t>
            </a:r>
          </a:p>
          <a:p>
            <a:endParaRPr lang="en-GB" sz="2000" dirty="0"/>
          </a:p>
        </p:txBody>
      </p:sp>
      <p:sp>
        <p:nvSpPr>
          <p:cNvPr id="13" name="Rectangle 12"/>
          <p:cNvSpPr/>
          <p:nvPr/>
        </p:nvSpPr>
        <p:spPr>
          <a:xfrm>
            <a:off x="6437115" y="5669486"/>
            <a:ext cx="1442916" cy="3574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508529" y="6136873"/>
            <a:ext cx="1650044" cy="3133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05481" y="5263260"/>
            <a:ext cx="3719384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This food group gives you energy that releases slowly to help keep you going a long time without feeling hungry</a:t>
            </a:r>
            <a:endParaRPr lang="en-GB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9409149" y="5103278"/>
            <a:ext cx="2564547" cy="134694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Sugars and fats should be eaten only in small amounts. They give you energy.</a:t>
            </a:r>
            <a:endParaRPr lang="en-GB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7438768" y="2566032"/>
            <a:ext cx="3089189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This food group contains calcium which is a mineral needed by the body for strong</a:t>
            </a:r>
          </a:p>
          <a:p>
            <a:r>
              <a:rPr lang="en-GB" sz="2000" dirty="0" smtClean="0"/>
              <a:t>  </a:t>
            </a:r>
          </a:p>
          <a:p>
            <a:r>
              <a:rPr lang="en-GB" sz="2000" dirty="0" smtClean="0"/>
              <a:t>and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392616" y="3528951"/>
            <a:ext cx="1631092" cy="35935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8392616" y="3516186"/>
            <a:ext cx="807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9. </a:t>
            </a:r>
            <a:r>
              <a:rPr lang="en-GB" sz="2400" dirty="0" smtClean="0"/>
              <a:t>b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8112455" y="4064984"/>
            <a:ext cx="1815462" cy="3436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113249" y="3999994"/>
            <a:ext cx="635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10. </a:t>
            </a:r>
            <a:r>
              <a:rPr lang="en-GB" sz="2400" dirty="0"/>
              <a:t>t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411217" y="5617363"/>
            <a:ext cx="806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11. </a:t>
            </a:r>
            <a:r>
              <a:rPr lang="en-GB" sz="2400" dirty="0" smtClean="0"/>
              <a:t>g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494489" y="6026907"/>
            <a:ext cx="929677" cy="47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12. </a:t>
            </a:r>
            <a:r>
              <a:rPr lang="en-GB" sz="2400" dirty="0" smtClean="0"/>
              <a:t>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238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forumhealthcentre.nhs.uk/UserFiles/Thumbnails/Wellness_Health_Lifestyle/shutterstock_54212218_1__h1000_w5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226" y="1013254"/>
            <a:ext cx="5442038" cy="544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204" y="815546"/>
            <a:ext cx="6166022" cy="18158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This diagram is called the </a:t>
            </a:r>
          </a:p>
          <a:p>
            <a:r>
              <a:rPr lang="en-GB" sz="2800" dirty="0" smtClean="0"/>
              <a:t>Plate. It helps to show us how much of each type of food we should eat to have a healthy                                 diet.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188940" y="948956"/>
            <a:ext cx="205122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13. E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90583" y="2190362"/>
            <a:ext cx="229835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14.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84204" y="3237470"/>
            <a:ext cx="5399904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For good                             ,  we should try to eat foods in these proportions.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770775" y="3318837"/>
            <a:ext cx="206685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15.  </a:t>
            </a:r>
            <a:r>
              <a:rPr lang="en-GB" sz="2400" dirty="0" smtClean="0"/>
              <a:t>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0918" y="793376"/>
            <a:ext cx="9695329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Many animals have a skeleton </a:t>
            </a:r>
            <a:r>
              <a:rPr lang="en-GB" sz="3200" dirty="0"/>
              <a:t>with a </a:t>
            </a:r>
            <a:r>
              <a:rPr lang="en-GB" sz="3200" dirty="0" smtClean="0"/>
              <a:t>backbone that is inside their body but lots do not. Animals that have a backbone are called Vertebrates and animals that do not are called </a:t>
            </a:r>
            <a:endParaRPr lang="en-GB" sz="3200" b="1" dirty="0" smtClean="0"/>
          </a:p>
          <a:p>
            <a:r>
              <a:rPr lang="en-GB" sz="3200" b="1" dirty="0" smtClean="0"/>
              <a:t>                                   </a:t>
            </a:r>
            <a:endParaRPr lang="en-GB" sz="3200" b="1" dirty="0"/>
          </a:p>
        </p:txBody>
      </p:sp>
      <p:sp>
        <p:nvSpPr>
          <p:cNvPr id="4" name="Rectangle 3"/>
          <p:cNvSpPr/>
          <p:nvPr/>
        </p:nvSpPr>
        <p:spPr>
          <a:xfrm>
            <a:off x="3254188" y="2363539"/>
            <a:ext cx="3146612" cy="4975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67636" y="2402585"/>
            <a:ext cx="1210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16.</a:t>
            </a:r>
            <a:endParaRPr lang="en-GB" dirty="0"/>
          </a:p>
        </p:txBody>
      </p:sp>
      <p:pic>
        <p:nvPicPr>
          <p:cNvPr id="1026" name="Picture 2" descr="http://blogs.rspca.org.uk/insights/wp-content/uploads/media/fish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5105"/>
            <a:ext cx="2749350" cy="180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atic-secure.guim.co.uk/sys-images/Books/Pix/pictures/2010/12/28/1293541645244/Snail-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334" y="3325105"/>
            <a:ext cx="3041259" cy="182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ngimg.com/upload/dog_PNG243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582" y="3383998"/>
            <a:ext cx="2365378" cy="179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polyvore.com/cgi/img-thing?.out=jpg&amp;size=l&amp;tid=10020617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7949" y="3399707"/>
            <a:ext cx="1914308" cy="191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2353" y="5419165"/>
            <a:ext cx="1065007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Two of these animals are vertebrates.  They are the                                   and the 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9345706" y="5421050"/>
            <a:ext cx="1963270" cy="5763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72553" y="5957774"/>
            <a:ext cx="2554941" cy="5386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378019" y="5419165"/>
            <a:ext cx="564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17.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246743" y="5957774"/>
            <a:ext cx="591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18.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237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gaia3d.co.uk/wp-content/uploads/2010/11/skeleton-5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333" y="608572"/>
            <a:ext cx="6423587" cy="591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04765" y="914399"/>
            <a:ext cx="7073153" cy="110265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An  adult human skeleton has </a:t>
            </a:r>
          </a:p>
          <a:p>
            <a:r>
              <a:rPr lang="en-GB" sz="3200" dirty="0" smtClean="0"/>
              <a:t>bones. 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9601200" y="1045739"/>
            <a:ext cx="1801906" cy="4975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708776" y="1018845"/>
            <a:ext cx="1021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19.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610256" y="2257103"/>
            <a:ext cx="887506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120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7994277" y="2257104"/>
            <a:ext cx="91440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206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9405192" y="2257104"/>
            <a:ext cx="914465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260</a:t>
            </a:r>
            <a:endParaRPr lang="en-GB" sz="32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3496236" y="4208929"/>
            <a:ext cx="2326340" cy="1344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04966" y="4128247"/>
            <a:ext cx="4921622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 longest bone is called the 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6992472" y="4733365"/>
            <a:ext cx="2057399" cy="4168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974354" y="4742868"/>
            <a:ext cx="779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20. f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745160" y="2309538"/>
            <a:ext cx="1686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Choose one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5172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gaia3d.co.uk/wp-content/uploads/2010/11/skeleton-5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7739" y="0"/>
            <a:ext cx="7241612" cy="666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3435" y="645459"/>
            <a:ext cx="7359088" cy="208963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 skeleton gives the body                       .                       </a:t>
            </a:r>
          </a:p>
          <a:p>
            <a:r>
              <a:rPr lang="en-GB" sz="3200" dirty="0" smtClean="0"/>
              <a:t>It also protects delicate organs, for example the                     protects the    brain. 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>
            <a:off x="8829066" y="645459"/>
            <a:ext cx="1905935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197689" y="1681991"/>
            <a:ext cx="1734671" cy="484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834387" y="645459"/>
            <a:ext cx="951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21. </a:t>
            </a:r>
            <a:r>
              <a:rPr lang="en-GB" sz="2800" dirty="0" smtClean="0"/>
              <a:t>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324014" y="1721245"/>
            <a:ext cx="82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22.</a:t>
            </a:r>
            <a:endParaRPr lang="en-GB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097741" y="2797319"/>
            <a:ext cx="2770094" cy="1111403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069541" y="3738282"/>
            <a:ext cx="624298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This bone is called the 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8914699" y="3795511"/>
            <a:ext cx="2233614" cy="4703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914699" y="3834269"/>
            <a:ext cx="867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23.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078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s.agoramedia.com/everydayhealth/gcms/photogallery-bones-muscles-07-fu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825" y="1667435"/>
            <a:ext cx="3045758" cy="406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71247" y="1290918"/>
            <a:ext cx="61722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This is a knee                      . It is the place where the leg bones meet.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7839635" y="1331259"/>
            <a:ext cx="1694330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839635" y="1321695"/>
            <a:ext cx="941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24.  </a:t>
            </a:r>
            <a:r>
              <a:rPr lang="en-GB" sz="2800" dirty="0" smtClean="0"/>
              <a:t>J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15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4.bp.blogspot.com/-w4OjDoQ_8fU/ViLc9fp5hOI/AAAAAAAAAq0/5f1bPI5dWNE/s1600/Antagonistic%2Bmuscl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791" y="1940017"/>
            <a:ext cx="5613214" cy="424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629397" y="3449169"/>
            <a:ext cx="4410637" cy="8337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285127" y="1940018"/>
            <a:ext cx="3448237" cy="8435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75765" y="658906"/>
            <a:ext cx="105693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Your bones cannot move on their own, they need</a:t>
            </a:r>
          </a:p>
          <a:p>
            <a:r>
              <a:rPr lang="en-GB" sz="3200" dirty="0" smtClean="0"/>
              <a:t>These are responsible for every movement your body makes. </a:t>
            </a:r>
            <a:endParaRPr lang="en-GB" sz="3200" dirty="0"/>
          </a:p>
        </p:txBody>
      </p:sp>
      <p:sp>
        <p:nvSpPr>
          <p:cNvPr id="6" name="Rectangle 5"/>
          <p:cNvSpPr/>
          <p:nvPr/>
        </p:nvSpPr>
        <p:spPr>
          <a:xfrm>
            <a:off x="9480176" y="672353"/>
            <a:ext cx="2164977" cy="571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480176" y="773351"/>
            <a:ext cx="1122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25.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750422" y="3604419"/>
            <a:ext cx="3133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triceps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1422025" y="2012160"/>
            <a:ext cx="3402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biceps contracts</a:t>
            </a:r>
            <a:endParaRPr lang="en-GB" sz="2800" dirty="0"/>
          </a:p>
        </p:txBody>
      </p:sp>
      <p:sp>
        <p:nvSpPr>
          <p:cNvPr id="10" name="Rectangle 9"/>
          <p:cNvSpPr/>
          <p:nvPr/>
        </p:nvSpPr>
        <p:spPr>
          <a:xfrm>
            <a:off x="8653181" y="3576916"/>
            <a:ext cx="2164976" cy="551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700246" y="3541352"/>
            <a:ext cx="779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26. </a:t>
            </a:r>
            <a:r>
              <a:rPr lang="en-GB" sz="2800" dirty="0" smtClean="0"/>
              <a:t>r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918510" y="1974841"/>
            <a:ext cx="3899647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They work in pairs to make a joint bend. </a:t>
            </a:r>
            <a:endParaRPr lang="en-GB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7036469" y="5042849"/>
            <a:ext cx="460868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They are attached to the bone by a </a:t>
            </a:r>
          </a:p>
          <a:p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7919889" y="5616082"/>
            <a:ext cx="3357764" cy="5411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27.  </a:t>
            </a:r>
            <a:r>
              <a:rPr lang="en-GB" sz="2800" dirty="0" smtClean="0"/>
              <a:t>t</a:t>
            </a:r>
            <a:endParaRPr lang="en-GB" dirty="0"/>
          </a:p>
        </p:txBody>
      </p:sp>
      <p:cxnSp>
        <p:nvCxnSpPr>
          <p:cNvPr id="18" name="Straight Connector 17"/>
          <p:cNvCxnSpPr/>
          <p:nvPr/>
        </p:nvCxnSpPr>
        <p:spPr>
          <a:xfrm flipH="1" flipV="1">
            <a:off x="5784980" y="5355771"/>
            <a:ext cx="1251489" cy="746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38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netanimations.net/Moving-picture-breathing-parr-of-lungs-animated-gif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582" y="970383"/>
            <a:ext cx="4304459" cy="4891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H="1" flipV="1">
            <a:off x="5486400" y="3396343"/>
            <a:ext cx="3209731" cy="1866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 flipV="1">
            <a:off x="5505061" y="3396343"/>
            <a:ext cx="4273421" cy="1175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183363" y="3092932"/>
            <a:ext cx="3321698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29.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97161" y="4339744"/>
            <a:ext cx="6388422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You breathe using a very powerful muscle called the </a:t>
            </a:r>
            <a:endParaRPr lang="en-GB" sz="3200" dirty="0"/>
          </a:p>
        </p:txBody>
      </p:sp>
      <p:cxnSp>
        <p:nvCxnSpPr>
          <p:cNvPr id="9" name="Straight Connector 8"/>
          <p:cNvCxnSpPr>
            <a:stCxn id="7" idx="3"/>
          </p:cNvCxnSpPr>
          <p:nvPr/>
        </p:nvCxnSpPr>
        <p:spPr>
          <a:xfrm>
            <a:off x="6985583" y="4878353"/>
            <a:ext cx="1449290" cy="29080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682548" y="4867125"/>
            <a:ext cx="315374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30.  </a:t>
            </a:r>
            <a:r>
              <a:rPr lang="en-GB" sz="2400" dirty="0" smtClean="0"/>
              <a:t>d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175657" y="970383"/>
            <a:ext cx="6158204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Our muscles need                                     to work. We breathe it in from the air around us. </a:t>
            </a:r>
            <a:endParaRPr lang="en-GB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4410331" y="1119673"/>
            <a:ext cx="257525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28.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570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2714</TotalTime>
  <Words>571</Words>
  <Application>Microsoft Office PowerPoint</Application>
  <PresentationFormat>Widescreen</PresentationFormat>
  <Paragraphs>87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Searson</dc:creator>
  <cp:lastModifiedBy>Maria Gogarty</cp:lastModifiedBy>
  <cp:revision>51</cp:revision>
  <dcterms:created xsi:type="dcterms:W3CDTF">2016-03-31T14:56:48Z</dcterms:created>
  <dcterms:modified xsi:type="dcterms:W3CDTF">2021-03-20T15:45:52Z</dcterms:modified>
</cp:coreProperties>
</file>