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0"/>
  </p:notesMasterIdLst>
  <p:sldIdLst>
    <p:sldId id="267" r:id="rId5"/>
    <p:sldId id="274" r:id="rId6"/>
    <p:sldId id="275" r:id="rId7"/>
    <p:sldId id="273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238"/>
    <a:srgbClr val="00B0F0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2021/06/15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5677" y="949958"/>
            <a:ext cx="3456349" cy="1506435"/>
          </a:xfrm>
        </p:spPr>
        <p:txBody>
          <a:bodyPr/>
          <a:lstStyle/>
          <a:p>
            <a:r>
              <a:rPr lang="en-US" sz="2800" b="1" u="sng" dirty="0" smtClean="0"/>
              <a:t>Monday 14</a:t>
            </a:r>
            <a:r>
              <a:rPr lang="en-US" sz="2800" b="1" u="sng" baseline="30000" dirty="0" smtClean="0"/>
              <a:t>th</a:t>
            </a:r>
            <a:r>
              <a:rPr lang="en-US" sz="2800" b="1" u="sng" dirty="0" smtClean="0"/>
              <a:t> June 2021</a:t>
            </a:r>
            <a:endParaRPr lang="en-US" sz="28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26794" y="2539203"/>
            <a:ext cx="4682837" cy="332762"/>
          </a:xfrm>
        </p:spPr>
        <p:txBody>
          <a:bodyPr/>
          <a:lstStyle/>
          <a:p>
            <a:r>
              <a:rPr lang="en-US" dirty="0" smtClean="0"/>
              <a:t>LO: To write with purpose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Problem Section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2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177502" y="173335"/>
            <a:ext cx="2202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Starter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Cartoon Kids by Hamabear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2" y="2885985"/>
            <a:ext cx="5237018" cy="394310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 flipH="1">
            <a:off x="629364" y="1191491"/>
            <a:ext cx="5855855" cy="2409902"/>
          </a:xfrm>
          <a:prstGeom prst="wedgeRoundRectCallout">
            <a:avLst>
              <a:gd name="adj1" fmla="val -82355"/>
              <a:gd name="adj2" fmla="val 8106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29364" y="1585282"/>
            <a:ext cx="572525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Read through story and make any edits</a:t>
            </a:r>
          </a:p>
        </p:txBody>
      </p:sp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043423" y="152400"/>
            <a:ext cx="8014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Today we are focusing on…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://flowerpower.sg/wp-content/uploads/2019/11/story-mount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188" y="1250830"/>
            <a:ext cx="7596505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/>
          <p:cNvSpPr/>
          <p:nvPr/>
        </p:nvSpPr>
        <p:spPr>
          <a:xfrm>
            <a:off x="1930283" y="4304146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462127" y="2516392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743510" y="1250830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446359" y="221673"/>
            <a:ext cx="4965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Problem Section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19552" y="2985899"/>
            <a:ext cx="101322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We have begun writing our problem section. We want this section to be dramatic and you need to ensure the reader wants to read on.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839" y="251802"/>
            <a:ext cx="5597872" cy="32742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9479" y="3623208"/>
            <a:ext cx="1013229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 smtClean="0"/>
              <a:t>Finish writing your problem section</a:t>
            </a:r>
          </a:p>
          <a:p>
            <a:pPr algn="ctr"/>
            <a:endParaRPr lang="en-GB" sz="3200" dirty="0"/>
          </a:p>
          <a:p>
            <a:pPr algn="ctr"/>
            <a:endParaRPr lang="en-GB" sz="3200" dirty="0" smtClean="0"/>
          </a:p>
          <a:p>
            <a:pPr algn="ctr"/>
            <a:r>
              <a:rPr lang="en-GB" sz="3200" dirty="0" smtClean="0"/>
              <a:t>Once you have finished, please can you go on to Century Tech and complete the ‘Proofreading’ Nugget.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5257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7193443-4924-4c98-83f1-322a08f13154" xsi:nil="true"/>
  </documentManagement>
</p:properties>
</file>

<file path=customXml/itemProps1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A65054-0E17-46E0-9C70-F8D0AECA39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274B198-DC50-45EA-9766-6C5A0F0804E6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93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Franklin Gothic Book</vt:lpstr>
      <vt:lpstr>Franklin Gothic Demi Cond</vt:lpstr>
      <vt:lpstr>Times New Roman</vt:lpstr>
      <vt:lpstr>Office Theme</vt:lpstr>
      <vt:lpstr>Monday 14th June 2021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2021-06-15T20:25:23Z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