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9" r:id="rId7"/>
    <p:sldId id="25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1E398D-BD47-E60D-4143-D632715502D0}" v="206" dt="2021-05-05T11:10:19.593"/>
    <p1510:client id="{8BFCFE42-0974-481B-84FC-EB1C866F867C}" v="106" dt="2021-06-11T12:29:45.877"/>
    <p1510:client id="{F1DA8015-1A1C-35BE-2619-D8B7AC6FDB77}" v="149" dt="2021-06-11T12:44:26.0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8BFCFE42-0974-481B-84FC-EB1C866F867C}"/>
    <pc:docChg chg="addSld modSld">
      <pc:chgData name="Alice Watton" userId="S::alice.watton@binfieldschool.com::6069b4f6-8cea-49bf-a38a-e31e2340431d" providerId="AD" clId="Web-{8BFCFE42-0974-481B-84FC-EB1C866F867C}" dt="2021-06-11T12:29:44.518" v="54" actId="20577"/>
      <pc:docMkLst>
        <pc:docMk/>
      </pc:docMkLst>
      <pc:sldChg chg="modSp add replId">
        <pc:chgData name="Alice Watton" userId="S::alice.watton@binfieldschool.com::6069b4f6-8cea-49bf-a38a-e31e2340431d" providerId="AD" clId="Web-{8BFCFE42-0974-481B-84FC-EB1C866F867C}" dt="2021-06-11T12:29:44.518" v="54" actId="20577"/>
        <pc:sldMkLst>
          <pc:docMk/>
          <pc:sldMk cId="3467336420" sldId="289"/>
        </pc:sldMkLst>
        <pc:spChg chg="mod">
          <ac:chgData name="Alice Watton" userId="S::alice.watton@binfieldschool.com::6069b4f6-8cea-49bf-a38a-e31e2340431d" providerId="AD" clId="Web-{8BFCFE42-0974-481B-84FC-EB1C866F867C}" dt="2021-06-11T12:29:44.518" v="54" actId="20577"/>
          <ac:spMkLst>
            <pc:docMk/>
            <pc:sldMk cId="3467336420" sldId="289"/>
            <ac:spMk id="3" creationId="{3E257A68-A656-4C42-86F4-9EDBCFAF746F}"/>
          </ac:spMkLst>
        </pc:spChg>
      </pc:sldChg>
    </pc:docChg>
  </pc:docChgLst>
  <pc:docChgLst>
    <pc:chgData name="Alice Watton" userId="S::alice.watton@binfieldschool.com::6069b4f6-8cea-49bf-a38a-e31e2340431d" providerId="AD" clId="Web-{F1DA8015-1A1C-35BE-2619-D8B7AC6FDB77}"/>
    <pc:docChg chg="addSld modSld">
      <pc:chgData name="Alice Watton" userId="S::alice.watton@binfieldschool.com::6069b4f6-8cea-49bf-a38a-e31e2340431d" providerId="AD" clId="Web-{F1DA8015-1A1C-35BE-2619-D8B7AC6FDB77}" dt="2021-06-11T12:44:23.750" v="76" actId="20577"/>
      <pc:docMkLst>
        <pc:docMk/>
      </pc:docMkLst>
      <pc:sldChg chg="modSp">
        <pc:chgData name="Alice Watton" userId="S::alice.watton@binfieldschool.com::6069b4f6-8cea-49bf-a38a-e31e2340431d" providerId="AD" clId="Web-{F1DA8015-1A1C-35BE-2619-D8B7AC6FDB77}" dt="2021-06-11T12:32:29.952" v="0" actId="20577"/>
        <pc:sldMkLst>
          <pc:docMk/>
          <pc:sldMk cId="3467336420" sldId="289"/>
        </pc:sldMkLst>
        <pc:spChg chg="mod">
          <ac:chgData name="Alice Watton" userId="S::alice.watton@binfieldschool.com::6069b4f6-8cea-49bf-a38a-e31e2340431d" providerId="AD" clId="Web-{F1DA8015-1A1C-35BE-2619-D8B7AC6FDB77}" dt="2021-06-11T12:32:29.952" v="0" actId="20577"/>
          <ac:spMkLst>
            <pc:docMk/>
            <pc:sldMk cId="3467336420" sldId="289"/>
            <ac:spMk id="3" creationId="{3E257A68-A656-4C42-86F4-9EDBCFAF746F}"/>
          </ac:spMkLst>
        </pc:spChg>
      </pc:sldChg>
      <pc:sldChg chg="modSp add replId">
        <pc:chgData name="Alice Watton" userId="S::alice.watton@binfieldschool.com::6069b4f6-8cea-49bf-a38a-e31e2340431d" providerId="AD" clId="Web-{F1DA8015-1A1C-35BE-2619-D8B7AC6FDB77}" dt="2021-06-11T12:44:23.750" v="76" actId="20577"/>
        <pc:sldMkLst>
          <pc:docMk/>
          <pc:sldMk cId="1219391284" sldId="290"/>
        </pc:sldMkLst>
        <pc:spChg chg="mod">
          <ac:chgData name="Alice Watton" userId="S::alice.watton@binfieldschool.com::6069b4f6-8cea-49bf-a38a-e31e2340431d" providerId="AD" clId="Web-{F1DA8015-1A1C-35BE-2619-D8B7AC6FDB77}" dt="2021-06-11T12:44:23.750" v="76" actId="20577"/>
          <ac:spMkLst>
            <pc:docMk/>
            <pc:sldMk cId="1219391284" sldId="290"/>
            <ac:spMk id="3" creationId="{3E257A68-A656-4C42-86F4-9EDBCFAF746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493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54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009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751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619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860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239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722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819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011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13416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563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4013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8301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865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122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4B11E-E236-4435-9A1E-89413DDC989E}" type="datetimeFigureOut">
              <a:rPr lang="en-GB" smtClean="0"/>
              <a:t>16/06/2021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9C6DF8F-E7F1-4A04-AB2B-3D40FFCD91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660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youtube.com/watch?v=hG7QpXM170I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bc.co.uk/bitesize/topics/zs3487h/articles/ztnvgk7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21BA3-E69B-48AA-880E-C90866C969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7342" y="651235"/>
            <a:ext cx="7766936" cy="1646302"/>
          </a:xfrm>
        </p:spPr>
        <p:txBody>
          <a:bodyPr/>
          <a:lstStyle/>
          <a:p>
            <a:r>
              <a:rPr lang="en-GB" u="sng" dirty="0" smtClean="0"/>
              <a:t>Friday 18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June 2021</a:t>
            </a:r>
            <a:endParaRPr lang="en-GB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257A68-A656-4C42-86F4-9EDBCFAF74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305" y="2631398"/>
            <a:ext cx="9227367" cy="3658565"/>
          </a:xfrm>
        </p:spPr>
        <p:txBody>
          <a:bodyPr>
            <a:normAutofit fontScale="77500" lnSpcReduction="20000"/>
          </a:bodyPr>
          <a:lstStyle/>
          <a:p>
            <a:pPr algn="l" fontAlgn="base"/>
            <a:r>
              <a:rPr lang="en-GB" sz="4300" b="0" i="0" u="sng" dirty="0">
                <a:solidFill>
                  <a:srgbClr val="000000"/>
                </a:solidFill>
                <a:effectLst/>
              </a:rPr>
              <a:t>LO: </a:t>
            </a:r>
            <a:r>
              <a:rPr lang="en-GB" sz="4300" u="sng" dirty="0">
                <a:solidFill>
                  <a:srgbClr val="000000"/>
                </a:solidFill>
              </a:rPr>
              <a:t>To describe the social, ethic, cultural or religious society of the </a:t>
            </a:r>
            <a:r>
              <a:rPr lang="en-GB" sz="4300" u="sng" dirty="0" smtClean="0">
                <a:solidFill>
                  <a:srgbClr val="000000"/>
                </a:solidFill>
              </a:rPr>
              <a:t>past</a:t>
            </a:r>
          </a:p>
          <a:p>
            <a:pPr algn="l" fontAlgn="base"/>
            <a:endParaRPr lang="en-GB" sz="4300" u="sng" dirty="0" smtClean="0">
              <a:solidFill>
                <a:srgbClr val="000000"/>
              </a:solidFill>
            </a:endParaRPr>
          </a:p>
          <a:p>
            <a:pPr algn="l" fontAlgn="base"/>
            <a:r>
              <a:rPr lang="en-GB" sz="4300" u="sng" dirty="0">
                <a:solidFill>
                  <a:srgbClr val="000000"/>
                </a:solidFill>
              </a:rPr>
              <a:t>LO: To describe characteristic features of the past</a:t>
            </a:r>
            <a:r>
              <a:rPr lang="en-GB" sz="4300" u="sng" dirty="0" smtClean="0">
                <a:solidFill>
                  <a:srgbClr val="000000"/>
                </a:solidFill>
              </a:rPr>
              <a:t>.</a:t>
            </a:r>
          </a:p>
          <a:p>
            <a:pPr algn="l" fontAlgn="base"/>
            <a:endParaRPr lang="en-GB" sz="4300" u="sng" dirty="0">
              <a:solidFill>
                <a:srgbClr val="000000"/>
              </a:solidFill>
            </a:endParaRPr>
          </a:p>
          <a:p>
            <a:pPr algn="l" fontAlgn="base"/>
            <a:r>
              <a:rPr lang="en-GB" sz="4300" u="sng" dirty="0">
                <a:solidFill>
                  <a:srgbClr val="000000"/>
                </a:solidFill>
              </a:rPr>
              <a:t> C: </a:t>
            </a:r>
            <a:r>
              <a:rPr lang="en-GB" sz="4300" u="sng" dirty="0" smtClean="0">
                <a:solidFill>
                  <a:srgbClr val="000000"/>
                </a:solidFill>
              </a:rPr>
              <a:t>Did Stone Age people have wars?</a:t>
            </a:r>
            <a:endParaRPr lang="en-GB" sz="4300" b="0" i="0" u="sng" dirty="0" smtClean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7572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21BA3-E69B-48AA-880E-C90866C969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7924" y="-392474"/>
            <a:ext cx="7766936" cy="1646302"/>
          </a:xfrm>
        </p:spPr>
        <p:txBody>
          <a:bodyPr/>
          <a:lstStyle/>
          <a:p>
            <a:pPr algn="ctr"/>
            <a:r>
              <a:rPr lang="en-GB" u="sng" dirty="0" smtClean="0"/>
              <a:t>Let’s Watch</a:t>
            </a:r>
            <a:endParaRPr lang="en-GB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257A68-A656-4C42-86F4-9EDBCFAF74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66473" y="6317385"/>
            <a:ext cx="5165330" cy="471342"/>
          </a:xfrm>
        </p:spPr>
        <p:txBody>
          <a:bodyPr>
            <a:normAutofit fontScale="92500"/>
          </a:bodyPr>
          <a:lstStyle/>
          <a:p>
            <a:r>
              <a:rPr lang="en-US" u="sng" dirty="0">
                <a:hlinkClick r:id="rId2"/>
              </a:rPr>
              <a:t>http://www.youtube.com/watch?v=hG7QpXM170I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531" y="1337340"/>
            <a:ext cx="9612066" cy="4896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333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21BA3-E69B-48AA-880E-C90866C969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9718" y="836765"/>
            <a:ext cx="8107777" cy="886018"/>
          </a:xfrm>
        </p:spPr>
        <p:txBody>
          <a:bodyPr/>
          <a:lstStyle/>
          <a:p>
            <a:pPr algn="ctr"/>
            <a:r>
              <a:rPr lang="en-GB" u="sng" dirty="0"/>
              <a:t>Primary and Secondary Sources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372D8F3-6889-41B7-A9DC-D92DB4C6D1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9718" y="1820297"/>
            <a:ext cx="9353272" cy="1254207"/>
          </a:xfrm>
        </p:spPr>
        <p:txBody>
          <a:bodyPr>
            <a:normAutofit fontScale="62500" lnSpcReduction="20000"/>
          </a:bodyPr>
          <a:lstStyle/>
          <a:p>
            <a:pPr algn="l" rtl="0" fontAlgn="base"/>
            <a:r>
              <a:rPr lang="en-GB" sz="4300" b="0" i="0" dirty="0" smtClean="0">
                <a:solidFill>
                  <a:srgbClr val="000000"/>
                </a:solidFill>
                <a:effectLst/>
              </a:rPr>
              <a:t>Can you remember what primary and secondary sources are?</a:t>
            </a:r>
          </a:p>
          <a:p>
            <a:pPr algn="l" rtl="0" fontAlgn="base"/>
            <a:r>
              <a:rPr lang="en-GB" sz="4300" dirty="0" smtClean="0">
                <a:solidFill>
                  <a:srgbClr val="000000"/>
                </a:solidFill>
              </a:rPr>
              <a:t>If you can’t watch the video below:</a:t>
            </a:r>
            <a:endParaRPr lang="en-GB" sz="4300" b="0" i="0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1274" y="3074504"/>
            <a:ext cx="4949573" cy="284600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68060" y="607070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https://www.bbc.co.uk/bitesize/topics/zs3487h/articles/ztnvgk7</a:t>
            </a:r>
          </a:p>
        </p:txBody>
      </p:sp>
    </p:spTree>
    <p:extLst>
      <p:ext uri="{BB962C8B-B14F-4D97-AF65-F5344CB8AC3E}">
        <p14:creationId xmlns:p14="http://schemas.microsoft.com/office/powerpoint/2010/main" val="3171521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21BA3-E69B-48AA-880E-C90866C969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160" y="434381"/>
            <a:ext cx="10955296" cy="1357474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Can you find the answers to the following questions?</a:t>
            </a:r>
            <a:endParaRPr lang="en-GB" u="sn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257A68-A656-4C42-86F4-9EDBCFAF74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0172" y="2166128"/>
            <a:ext cx="9353272" cy="5049077"/>
          </a:xfrm>
        </p:spPr>
        <p:txBody>
          <a:bodyPr>
            <a:normAutofit lnSpcReduction="10000"/>
          </a:bodyPr>
          <a:lstStyle/>
          <a:p>
            <a:pPr algn="l" fontAlgn="base"/>
            <a:r>
              <a:rPr lang="en-GB" sz="3600" dirty="0" smtClean="0">
                <a:solidFill>
                  <a:srgbClr val="000000"/>
                </a:solidFill>
              </a:rPr>
              <a:t>- </a:t>
            </a:r>
            <a:r>
              <a:rPr lang="en-GB" sz="3600" dirty="0">
                <a:solidFill>
                  <a:srgbClr val="000000"/>
                </a:solidFill>
              </a:rPr>
              <a:t>What were the first weapons?</a:t>
            </a:r>
          </a:p>
          <a:p>
            <a:pPr algn="l" fontAlgn="base"/>
            <a:r>
              <a:rPr lang="en-GB" sz="3600" dirty="0">
                <a:solidFill>
                  <a:srgbClr val="000000"/>
                </a:solidFill>
              </a:rPr>
              <a:t>- </a:t>
            </a:r>
            <a:r>
              <a:rPr lang="en-GB" sz="3600" dirty="0" smtClean="0">
                <a:solidFill>
                  <a:srgbClr val="000000"/>
                </a:solidFill>
              </a:rPr>
              <a:t>Pick one and write </a:t>
            </a:r>
            <a:r>
              <a:rPr lang="en-GB" sz="3600" smtClean="0">
                <a:solidFill>
                  <a:srgbClr val="000000"/>
                </a:solidFill>
              </a:rPr>
              <a:t>about what they uses </a:t>
            </a:r>
            <a:r>
              <a:rPr lang="en-GB" sz="3600" dirty="0">
                <a:solidFill>
                  <a:srgbClr val="000000"/>
                </a:solidFill>
              </a:rPr>
              <a:t>the weapons for?</a:t>
            </a:r>
          </a:p>
          <a:p>
            <a:pPr algn="l" fontAlgn="base"/>
            <a:r>
              <a:rPr lang="en-GB" sz="3600" dirty="0" smtClean="0">
                <a:solidFill>
                  <a:srgbClr val="000000"/>
                </a:solidFill>
              </a:rPr>
              <a:t>How </a:t>
            </a:r>
            <a:r>
              <a:rPr lang="en-GB" sz="3600" dirty="0">
                <a:solidFill>
                  <a:srgbClr val="000000"/>
                </a:solidFill>
              </a:rPr>
              <a:t>did they make the weapons </a:t>
            </a:r>
            <a:r>
              <a:rPr lang="en-GB" sz="3600" dirty="0" smtClean="0">
                <a:solidFill>
                  <a:srgbClr val="000000"/>
                </a:solidFill>
              </a:rPr>
              <a:t>better?</a:t>
            </a:r>
          </a:p>
          <a:p>
            <a:pPr algn="l" fontAlgn="base"/>
            <a:endParaRPr lang="en-GB" sz="3600" dirty="0" smtClean="0">
              <a:solidFill>
                <a:srgbClr val="000000"/>
              </a:solidFill>
            </a:endParaRPr>
          </a:p>
          <a:p>
            <a:pPr algn="l" fontAlgn="base"/>
            <a:endParaRPr lang="en-GB" sz="3600" dirty="0">
              <a:solidFill>
                <a:srgbClr val="000000"/>
              </a:solidFill>
            </a:endParaRPr>
          </a:p>
          <a:p>
            <a:pPr marL="571500" indent="-571500" algn="l" fontAlgn="base">
              <a:buFontTx/>
              <a:buChar char="-"/>
            </a:pPr>
            <a:r>
              <a:rPr lang="en-GB" sz="3600" dirty="0" smtClean="0">
                <a:solidFill>
                  <a:srgbClr val="000000"/>
                </a:solidFill>
              </a:rPr>
              <a:t>Remember to use a variety of different sources</a:t>
            </a:r>
            <a:endParaRPr lang="en-GB" sz="3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86554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5B1A848-8B3D-4C84-802E-A7F76DF6DD6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06B431-A1D6-4055-B090-157FA8483F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C5AFB58-6489-410D-8B1D-8AFF4FEF042F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933c73ff-1f47-478d-836a-52d41c4c8390"/>
    <ds:schemaRef ds:uri="http://schemas.microsoft.com/office/infopath/2007/PartnerControl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</TotalTime>
  <Words>106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Friday 18th June 2021</vt:lpstr>
      <vt:lpstr>Let’s Watch</vt:lpstr>
      <vt:lpstr>Primary and Secondary Sources</vt:lpstr>
      <vt:lpstr>Can you find the answers to the following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4th May 2021</dc:title>
  <dc:creator>alice watton</dc:creator>
  <cp:lastModifiedBy>Sophie George</cp:lastModifiedBy>
  <cp:revision>42</cp:revision>
  <dcterms:created xsi:type="dcterms:W3CDTF">2021-05-03T20:40:24Z</dcterms:created>
  <dcterms:modified xsi:type="dcterms:W3CDTF">2021-06-16T20:28:26Z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