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88" r:id="rId13"/>
    <p:sldId id="389" r:id="rId14"/>
    <p:sldId id="299" r:id="rId15"/>
    <p:sldId id="365" r:id="rId16"/>
    <p:sldId id="384" r:id="rId17"/>
    <p:sldId id="390" r:id="rId18"/>
    <p:sldId id="351" r:id="rId19"/>
    <p:sldId id="385" r:id="rId20"/>
    <p:sldId id="386" r:id="rId21"/>
    <p:sldId id="387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85" userDrawn="1">
          <p15:clr>
            <a:srgbClr val="A4A3A4"/>
          </p15:clr>
        </p15:guide>
        <p15:guide id="2" pos="127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F8CBAD"/>
    <a:srgbClr val="E5BCE6"/>
    <a:srgbClr val="4472C4"/>
    <a:srgbClr val="9966FF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81" d="100"/>
          <a:sy n="81" d="100"/>
        </p:scale>
        <p:origin x="1110" y="78"/>
      </p:cViewPr>
      <p:guideLst>
        <p:guide orient="horz" pos="1185"/>
        <p:guide pos="127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D9381B2-C5DF-4C93-A34F-DE36F34A3F89}"/>
    <pc:docChg chg="undo custSel modSld">
      <pc:chgData name="James Clegg" userId="c6df1435-7a36-4b38-be4d-16e68e91152f" providerId="ADAL" clId="{6D9381B2-C5DF-4C93-A34F-DE36F34A3F89}" dt="2021-02-02T12:25:46.872" v="19"/>
      <pc:docMkLst>
        <pc:docMk/>
      </pc:docMkLst>
      <pc:sldChg chg="modTransition">
        <pc:chgData name="James Clegg" userId="c6df1435-7a36-4b38-be4d-16e68e91152f" providerId="ADAL" clId="{6D9381B2-C5DF-4C93-A34F-DE36F34A3F89}" dt="2021-02-02T12:25:46.872" v="1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D9381B2-C5DF-4C93-A34F-DE36F34A3F89}" dt="2021-02-02T12:25:46.872" v="19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6D9381B2-C5DF-4C93-A34F-DE36F34A3F89}" dt="2021-02-02T12:25:46.872" v="1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1523482686" sldId="317"/>
        </pc:sldMkLst>
        <pc:picChg chg="del">
          <ac:chgData name="James Clegg" userId="c6df1435-7a36-4b38-be4d-16e68e91152f" providerId="ADAL" clId="{6D9381B2-C5DF-4C93-A34F-DE36F34A3F89}" dt="2021-02-02T12:25:40.525" v="18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1172784402" sldId="351"/>
        </pc:sldMkLst>
        <pc:picChg chg="del">
          <ac:chgData name="James Clegg" userId="c6df1435-7a36-4b38-be4d-16e68e91152f" providerId="ADAL" clId="{6D9381B2-C5DF-4C93-A34F-DE36F34A3F89}" dt="2021-02-02T12:25:30.318" v="14" actId="478"/>
          <ac:picMkLst>
            <pc:docMk/>
            <pc:sldMk cId="1172784402" sldId="35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1910593855" sldId="365"/>
        </pc:sldMkLst>
        <pc:picChg chg="del">
          <ac:chgData name="James Clegg" userId="c6df1435-7a36-4b38-be4d-16e68e91152f" providerId="ADAL" clId="{6D9381B2-C5DF-4C93-A34F-DE36F34A3F89}" dt="2021-02-02T12:25:25.290" v="12" actId="478"/>
          <ac:picMkLst>
            <pc:docMk/>
            <pc:sldMk cId="1910593855" sldId="365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108487433" sldId="384"/>
        </pc:sldMkLst>
        <pc:picChg chg="del">
          <ac:chgData name="James Clegg" userId="c6df1435-7a36-4b38-be4d-16e68e91152f" providerId="ADAL" clId="{6D9381B2-C5DF-4C93-A34F-DE36F34A3F89}" dt="2021-02-02T12:25:28.001" v="13" actId="478"/>
          <ac:picMkLst>
            <pc:docMk/>
            <pc:sldMk cId="108487433" sldId="38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2969575059" sldId="385"/>
        </pc:sldMkLst>
        <pc:picChg chg="del">
          <ac:chgData name="James Clegg" userId="c6df1435-7a36-4b38-be4d-16e68e91152f" providerId="ADAL" clId="{6D9381B2-C5DF-4C93-A34F-DE36F34A3F89}" dt="2021-02-02T12:25:32.924" v="15" actId="478"/>
          <ac:picMkLst>
            <pc:docMk/>
            <pc:sldMk cId="2969575059" sldId="38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3134825842" sldId="386"/>
        </pc:sldMkLst>
        <pc:picChg chg="del">
          <ac:chgData name="James Clegg" userId="c6df1435-7a36-4b38-be4d-16e68e91152f" providerId="ADAL" clId="{6D9381B2-C5DF-4C93-A34F-DE36F34A3F89}" dt="2021-02-02T12:25:35.664" v="16" actId="478"/>
          <ac:picMkLst>
            <pc:docMk/>
            <pc:sldMk cId="3134825842" sldId="386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360911913" sldId="387"/>
        </pc:sldMkLst>
        <pc:picChg chg="del">
          <ac:chgData name="James Clegg" userId="c6df1435-7a36-4b38-be4d-16e68e91152f" providerId="ADAL" clId="{6D9381B2-C5DF-4C93-A34F-DE36F34A3F89}" dt="2021-02-02T12:25:37.915" v="17" actId="478"/>
          <ac:picMkLst>
            <pc:docMk/>
            <pc:sldMk cId="360911913" sldId="387"/>
            <ac:picMk id="7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637306247" sldId="388"/>
        </pc:sldMkLst>
        <pc:spChg chg="mod">
          <ac:chgData name="James Clegg" userId="c6df1435-7a36-4b38-be4d-16e68e91152f" providerId="ADAL" clId="{6D9381B2-C5DF-4C93-A34F-DE36F34A3F89}" dt="2021-02-02T12:24:39.626" v="3" actId="20577"/>
          <ac:spMkLst>
            <pc:docMk/>
            <pc:sldMk cId="637306247" sldId="388"/>
            <ac:spMk id="28" creationId="{1278C13B-BDAA-4313-8DC2-EEE5C4B90A82}"/>
          </ac:spMkLst>
        </pc:spChg>
        <pc:picChg chg="del">
          <ac:chgData name="James Clegg" userId="c6df1435-7a36-4b38-be4d-16e68e91152f" providerId="ADAL" clId="{6D9381B2-C5DF-4C93-A34F-DE36F34A3F89}" dt="2021-02-02T12:24:22.090" v="0" actId="478"/>
          <ac:picMkLst>
            <pc:docMk/>
            <pc:sldMk cId="637306247" sldId="388"/>
            <ac:picMk id="3" creationId="{00000000-0000-0000-0000-000000000000}"/>
          </ac:picMkLst>
        </pc:picChg>
      </pc:sldChg>
      <pc:sldChg chg="addSp delSp modSp modTransition delAnim">
        <pc:chgData name="James Clegg" userId="c6df1435-7a36-4b38-be4d-16e68e91152f" providerId="ADAL" clId="{6D9381B2-C5DF-4C93-A34F-DE36F34A3F89}" dt="2021-02-02T12:25:46.872" v="19"/>
        <pc:sldMkLst>
          <pc:docMk/>
          <pc:sldMk cId="469472034" sldId="389"/>
        </pc:sldMkLst>
        <pc:spChg chg="ord">
          <ac:chgData name="James Clegg" userId="c6df1435-7a36-4b38-be4d-16e68e91152f" providerId="ADAL" clId="{6D9381B2-C5DF-4C93-A34F-DE36F34A3F89}" dt="2021-02-02T12:25:12.760" v="11" actId="166"/>
          <ac:spMkLst>
            <pc:docMk/>
            <pc:sldMk cId="469472034" sldId="389"/>
            <ac:spMk id="7" creationId="{2387E862-F957-4B0D-90E4-648C5C696674}"/>
          </ac:spMkLst>
        </pc:spChg>
        <pc:spChg chg="ord">
          <ac:chgData name="James Clegg" userId="c6df1435-7a36-4b38-be4d-16e68e91152f" providerId="ADAL" clId="{6D9381B2-C5DF-4C93-A34F-DE36F34A3F89}" dt="2021-02-02T12:25:12.760" v="11" actId="166"/>
          <ac:spMkLst>
            <pc:docMk/>
            <pc:sldMk cId="469472034" sldId="389"/>
            <ac:spMk id="8" creationId="{9860AD43-7ADF-46E6-A3FB-37F3134197ED}"/>
          </ac:spMkLst>
        </pc:spChg>
        <pc:spChg chg="ord">
          <ac:chgData name="James Clegg" userId="c6df1435-7a36-4b38-be4d-16e68e91152f" providerId="ADAL" clId="{6D9381B2-C5DF-4C93-A34F-DE36F34A3F89}" dt="2021-02-02T12:25:12.760" v="11" actId="166"/>
          <ac:spMkLst>
            <pc:docMk/>
            <pc:sldMk cId="469472034" sldId="389"/>
            <ac:spMk id="9" creationId="{2D9C06D9-7DE8-4421-B3E2-6E2F4271E710}"/>
          </ac:spMkLst>
        </pc:spChg>
        <pc:spChg chg="ord">
          <ac:chgData name="James Clegg" userId="c6df1435-7a36-4b38-be4d-16e68e91152f" providerId="ADAL" clId="{6D9381B2-C5DF-4C93-A34F-DE36F34A3F89}" dt="2021-02-02T12:25:12.760" v="11" actId="166"/>
          <ac:spMkLst>
            <pc:docMk/>
            <pc:sldMk cId="469472034" sldId="389"/>
            <ac:spMk id="14" creationId="{2EA80347-EB06-4020-9A5D-D5A888EA4614}"/>
          </ac:spMkLst>
        </pc:spChg>
        <pc:spChg chg="ord">
          <ac:chgData name="James Clegg" userId="c6df1435-7a36-4b38-be4d-16e68e91152f" providerId="ADAL" clId="{6D9381B2-C5DF-4C93-A34F-DE36F34A3F89}" dt="2021-02-02T12:25:12.760" v="11" actId="166"/>
          <ac:spMkLst>
            <pc:docMk/>
            <pc:sldMk cId="469472034" sldId="389"/>
            <ac:spMk id="15" creationId="{F1D9CB43-A675-45F1-B187-853C28383270}"/>
          </ac:spMkLst>
        </pc:spChg>
        <pc:spChg chg="ord">
          <ac:chgData name="James Clegg" userId="c6df1435-7a36-4b38-be4d-16e68e91152f" providerId="ADAL" clId="{6D9381B2-C5DF-4C93-A34F-DE36F34A3F89}" dt="2021-02-02T12:25:12.760" v="11" actId="166"/>
          <ac:spMkLst>
            <pc:docMk/>
            <pc:sldMk cId="469472034" sldId="389"/>
            <ac:spMk id="16" creationId="{ECB00319-8B12-4C4C-A737-AF1BA56F5FEB}"/>
          </ac:spMkLst>
        </pc:spChg>
        <pc:spChg chg="add">
          <ac:chgData name="James Clegg" userId="c6df1435-7a36-4b38-be4d-16e68e91152f" providerId="ADAL" clId="{6D9381B2-C5DF-4C93-A34F-DE36F34A3F89}" dt="2021-02-02T12:25:01.070" v="10"/>
          <ac:spMkLst>
            <pc:docMk/>
            <pc:sldMk cId="469472034" sldId="389"/>
            <ac:spMk id="17" creationId="{DA86BB6E-990B-4A16-A529-63963119F563}"/>
          </ac:spMkLst>
        </pc:spChg>
        <pc:spChg chg="del mod">
          <ac:chgData name="James Clegg" userId="c6df1435-7a36-4b38-be4d-16e68e91152f" providerId="ADAL" clId="{6D9381B2-C5DF-4C93-A34F-DE36F34A3F89}" dt="2021-02-02T12:25:00.772" v="9" actId="478"/>
          <ac:spMkLst>
            <pc:docMk/>
            <pc:sldMk cId="469472034" sldId="389"/>
            <ac:spMk id="28" creationId="{1278C13B-BDAA-4313-8DC2-EEE5C4B90A82}"/>
          </ac:spMkLst>
        </pc:spChg>
        <pc:picChg chg="del">
          <ac:chgData name="James Clegg" userId="c6df1435-7a36-4b38-be4d-16e68e91152f" providerId="ADAL" clId="{6D9381B2-C5DF-4C93-A34F-DE36F34A3F89}" dt="2021-02-02T12:24:24.653" v="1" actId="478"/>
          <ac:picMkLst>
            <pc:docMk/>
            <pc:sldMk cId="469472034" sldId="389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8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11" Type="http://schemas.openxmlformats.org/officeDocument/2006/relationships/image" Target="../media/image21.png"/><Relationship Id="rId5" Type="http://schemas.openxmlformats.org/officeDocument/2006/relationships/image" Target="../media/image12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7" Type="http://schemas.openxmlformats.org/officeDocument/2006/relationships/image" Target="../media/image10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11" Type="http://schemas.openxmlformats.org/officeDocument/2006/relationships/image" Target="../media/image29.png"/><Relationship Id="rId5" Type="http://schemas.openxmlformats.org/officeDocument/2006/relationships/image" Target="../media/image270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15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884" y="2137559"/>
            <a:ext cx="578328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solidFill>
                  <a:schemeClr val="bg1"/>
                </a:solidFill>
              </a:rPr>
              <a:t>2.7.2021</a:t>
            </a:r>
          </a:p>
          <a:p>
            <a:r>
              <a:rPr lang="en-GB" sz="4400" u="sng" dirty="0" smtClean="0">
                <a:solidFill>
                  <a:schemeClr val="bg1"/>
                </a:solidFill>
              </a:rPr>
              <a:t>L.O: To use fractions</a:t>
            </a:r>
          </a:p>
          <a:p>
            <a:r>
              <a:rPr lang="en-GB" sz="4400" u="sng" dirty="0" smtClean="0">
                <a:solidFill>
                  <a:schemeClr val="bg1"/>
                </a:solidFill>
              </a:rPr>
              <a:t>C: Subtract Fractions</a:t>
            </a:r>
            <a:endParaRPr lang="en-GB" sz="44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/>
              <p:nvPr/>
            </p:nvSpPr>
            <p:spPr>
              <a:xfrm>
                <a:off x="695550" y="539496"/>
                <a:ext cx="7497474" cy="59400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 	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	</a:t>
                </a:r>
              </a:p>
              <a:p>
                <a:r>
                  <a:rPr lang="en-GB" sz="2800" dirty="0"/>
                  <a:t>	5 thousands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 thousands	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	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2) 	What is the difference between 9 and 3?</a:t>
                </a:r>
              </a:p>
              <a:p>
                <a:r>
                  <a:rPr lang="en-GB" sz="2800" dirty="0"/>
                  <a:t>	</a:t>
                </a:r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r>
                  <a:rPr lang="en-GB" sz="2800" dirty="0"/>
                  <a:t>3) 	 When adding fractions, </a:t>
                </a:r>
                <a:r>
                  <a:rPr lang="en-GB" sz="2800" dirty="0" smtClean="0"/>
                  <a:t>we add </a:t>
                </a:r>
                <a:r>
                  <a:rPr lang="en-GB" sz="2800" dirty="0"/>
                  <a:t>the </a:t>
                </a:r>
                <a:r>
                  <a:rPr lang="en-GB" sz="2800" u="sng" dirty="0"/>
                  <a:t>			</a:t>
                </a:r>
                <a:r>
                  <a:rPr lang="en-GB" sz="2800" u="sng" dirty="0" smtClean="0"/>
                  <a:t>__  </a:t>
                </a:r>
                <a:endParaRPr lang="en-GB" sz="2800" u="sng" dirty="0"/>
              </a:p>
              <a:p>
                <a:r>
                  <a:rPr lang="en-GB" sz="2800" dirty="0"/>
                  <a:t>	 and keep the </a:t>
                </a:r>
                <a:r>
                  <a:rPr lang="en-GB" sz="2800" u="sng" dirty="0"/>
                  <a:t>					</a:t>
                </a:r>
                <a:r>
                  <a:rPr lang="en-GB" sz="2800" dirty="0"/>
                  <a:t> the same.  </a:t>
                </a:r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r>
                  <a:rPr lang="en-GB" sz="2800" dirty="0"/>
                  <a:t>4) 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			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278C13B-BDAA-4313-8DC2-EEE5C4B90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39496"/>
                <a:ext cx="7497474" cy="5940024"/>
              </a:xfrm>
              <a:prstGeom prst="rect">
                <a:avLst/>
              </a:prstGeom>
              <a:blipFill>
                <a:blip r:embed="rId4"/>
                <a:stretch>
                  <a:fillRect l="-1626" t="-1027" r="-25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387E862-F957-4B0D-90E4-648C5C696674}"/>
              </a:ext>
            </a:extLst>
          </p:cNvPr>
          <p:cNvSpPr/>
          <p:nvPr/>
        </p:nvSpPr>
        <p:spPr>
          <a:xfrm>
            <a:off x="1860513" y="5220756"/>
            <a:ext cx="299864" cy="3931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860AD43-7ADF-46E6-A3FB-37F3134197ED}"/>
              </a:ext>
            </a:extLst>
          </p:cNvPr>
          <p:cNvSpPr/>
          <p:nvPr/>
        </p:nvSpPr>
        <p:spPr>
          <a:xfrm>
            <a:off x="4347189" y="5220756"/>
            <a:ext cx="299864" cy="3931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0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B3A5956-7354-4154-A734-41E35AB564CE}"/>
              </a:ext>
            </a:extLst>
          </p:cNvPr>
          <p:cNvSpPr/>
          <p:nvPr/>
        </p:nvSpPr>
        <p:spPr>
          <a:xfrm>
            <a:off x="2384218" y="539496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31B2E9-410D-4723-B1EB-E46DFD7DC3ED}"/>
              </a:ext>
            </a:extLst>
          </p:cNvPr>
          <p:cNvSpPr/>
          <p:nvPr/>
        </p:nvSpPr>
        <p:spPr>
          <a:xfrm>
            <a:off x="5687000" y="963547"/>
            <a:ext cx="1968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 thousands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C16EA4-0A52-48EB-8684-13B6A0834808}"/>
              </a:ext>
            </a:extLst>
          </p:cNvPr>
          <p:cNvSpPr/>
          <p:nvPr/>
        </p:nvSpPr>
        <p:spPr>
          <a:xfrm>
            <a:off x="7472105" y="226027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FAD092-32F0-4C0E-8D5C-ADCBE9FA0D78}"/>
              </a:ext>
            </a:extLst>
          </p:cNvPr>
          <p:cNvSpPr/>
          <p:nvPr/>
        </p:nvSpPr>
        <p:spPr>
          <a:xfrm>
            <a:off x="6313534" y="3502621"/>
            <a:ext cx="1879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numerators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055F16-CF04-43EB-AF32-6933BB85BAAF}"/>
              </a:ext>
            </a:extLst>
          </p:cNvPr>
          <p:cNvSpPr/>
          <p:nvPr/>
        </p:nvSpPr>
        <p:spPr>
          <a:xfrm>
            <a:off x="3235235" y="3945407"/>
            <a:ext cx="22218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denominators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A86BB6E-990B-4A16-A529-63963119F563}"/>
                  </a:ext>
                </a:extLst>
              </p:cNvPr>
              <p:cNvSpPr txBox="1"/>
              <p:nvPr/>
            </p:nvSpPr>
            <p:spPr>
              <a:xfrm>
                <a:off x="695550" y="539496"/>
                <a:ext cx="7497474" cy="59400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1) 	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	</a:t>
                </a:r>
              </a:p>
              <a:p>
                <a:r>
                  <a:rPr lang="en-GB" sz="2800" dirty="0"/>
                  <a:t>	5 thousands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 thousands	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	</a:t>
                </a:r>
              </a:p>
              <a:p>
                <a:endParaRPr lang="en-GB" sz="2800" dirty="0"/>
              </a:p>
              <a:p>
                <a:endParaRPr lang="en-GB" sz="2800" dirty="0"/>
              </a:p>
              <a:p>
                <a:r>
                  <a:rPr lang="en-GB" sz="2800" dirty="0"/>
                  <a:t>2) 	What is the difference between 9 and 3?</a:t>
                </a:r>
              </a:p>
              <a:p>
                <a:r>
                  <a:rPr lang="en-GB" sz="2800" dirty="0"/>
                  <a:t>	</a:t>
                </a:r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r>
                  <a:rPr lang="en-GB" sz="2800" dirty="0"/>
                  <a:t>3) 	 When adding fractions, </a:t>
                </a:r>
                <a:r>
                  <a:rPr lang="en-GB" sz="2800" dirty="0" smtClean="0"/>
                  <a:t>we add </a:t>
                </a:r>
                <a:r>
                  <a:rPr lang="en-GB" sz="2800" dirty="0"/>
                  <a:t>the </a:t>
                </a:r>
                <a:r>
                  <a:rPr lang="en-GB" sz="2800" u="sng" dirty="0"/>
                  <a:t>			</a:t>
                </a:r>
                <a:r>
                  <a:rPr lang="en-GB" sz="2800" u="sng" dirty="0" smtClean="0"/>
                  <a:t>__   </a:t>
                </a:r>
                <a:endParaRPr lang="en-GB" sz="2800" u="sng" dirty="0"/>
              </a:p>
              <a:p>
                <a:r>
                  <a:rPr lang="en-GB" sz="2800" dirty="0"/>
                  <a:t>	 and keep the </a:t>
                </a:r>
                <a:r>
                  <a:rPr lang="en-GB" sz="2800" u="sng" dirty="0"/>
                  <a:t>					</a:t>
                </a:r>
                <a:r>
                  <a:rPr lang="en-GB" sz="2800" dirty="0"/>
                  <a:t> the same.  </a:t>
                </a:r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pPr marL="514350" indent="-514350">
                  <a:buFont typeface="+mj-lt"/>
                  <a:buAutoNum type="arabicParenR"/>
                </a:pPr>
                <a:endParaRPr lang="en-GB" sz="2800" dirty="0"/>
              </a:p>
              <a:p>
                <a:r>
                  <a:rPr lang="en-GB" sz="2800" dirty="0"/>
                  <a:t>4) 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			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A86BB6E-990B-4A16-A529-63963119F5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39496"/>
                <a:ext cx="7497474" cy="5940024"/>
              </a:xfrm>
              <a:prstGeom prst="rect">
                <a:avLst/>
              </a:prstGeom>
              <a:blipFill>
                <a:blip r:embed="rId5"/>
                <a:stretch>
                  <a:fillRect l="-1626" t="-1027" r="-35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387E862-F957-4B0D-90E4-648C5C696674}"/>
              </a:ext>
            </a:extLst>
          </p:cNvPr>
          <p:cNvSpPr/>
          <p:nvPr/>
        </p:nvSpPr>
        <p:spPr>
          <a:xfrm>
            <a:off x="1860513" y="5220756"/>
            <a:ext cx="299864" cy="3931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860AD43-7ADF-46E6-A3FB-37F3134197ED}"/>
              </a:ext>
            </a:extLst>
          </p:cNvPr>
          <p:cNvSpPr/>
          <p:nvPr/>
        </p:nvSpPr>
        <p:spPr>
          <a:xfrm>
            <a:off x="4347189" y="5220756"/>
            <a:ext cx="299864" cy="393184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A80347-EB06-4020-9A5D-D5A888EA4614}"/>
              </a:ext>
            </a:extLst>
          </p:cNvPr>
          <p:cNvSpPr/>
          <p:nvPr/>
        </p:nvSpPr>
        <p:spPr>
          <a:xfrm>
            <a:off x="1822221" y="515573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D9CB43-A675-45F1-B187-853C28383270}"/>
              </a:ext>
            </a:extLst>
          </p:cNvPr>
          <p:cNvSpPr/>
          <p:nvPr/>
        </p:nvSpPr>
        <p:spPr>
          <a:xfrm>
            <a:off x="4313417" y="5158694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947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397629" y="1060117"/>
                <a:ext cx="1412566" cy="7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7629" y="1060117"/>
                <a:ext cx="1412566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2262D34-C02F-4B71-86D9-C064396A7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234087"/>
              </p:ext>
            </p:extLst>
          </p:nvPr>
        </p:nvGraphicFramePr>
        <p:xfrm>
          <a:off x="1478830" y="245121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2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3EECEA7-AC7F-4590-A182-DFCDBBD911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969904"/>
              </p:ext>
            </p:extLst>
          </p:nvPr>
        </p:nvGraphicFramePr>
        <p:xfrm>
          <a:off x="1478830" y="245121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2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/>
              <p:nvPr/>
            </p:nvSpPr>
            <p:spPr>
              <a:xfrm>
                <a:off x="2685869" y="1061848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869" y="1061848"/>
                <a:ext cx="449162" cy="76540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DE30D63-E49B-414E-A8E2-31A6316523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2654470"/>
              </p:ext>
            </p:extLst>
          </p:nvPr>
        </p:nvGraphicFramePr>
        <p:xfrm>
          <a:off x="1478830" y="245121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77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830033194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40479190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2874660411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590807934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2949026171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3452765455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E1D5C98-52F0-4766-9307-B8E875728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75293"/>
              </p:ext>
            </p:extLst>
          </p:nvPr>
        </p:nvGraphicFramePr>
        <p:xfrm>
          <a:off x="1478830" y="245121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77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830033194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404791908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2874660411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1590807934"/>
                    </a:ext>
                  </a:extLst>
                </a:gridCol>
                <a:gridCol w="648778">
                  <a:extLst>
                    <a:ext uri="{9D8B030D-6E8A-4147-A177-3AD203B41FA5}">
                      <a16:colId xmlns:a16="http://schemas.microsoft.com/office/drawing/2014/main" val="2949026171"/>
                    </a:ext>
                  </a:extLst>
                </a:gridCol>
                <a:gridCol w="648777">
                  <a:extLst>
                    <a:ext uri="{9D8B030D-6E8A-4147-A177-3AD203B41FA5}">
                      <a16:colId xmlns:a16="http://schemas.microsoft.com/office/drawing/2014/main" val="3452765455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91A3146-3A6A-42C1-AC0F-55ADB502526E}"/>
              </a:ext>
            </a:extLst>
          </p:cNvPr>
          <p:cNvCxnSpPr>
            <a:cxnSpLocks/>
          </p:cNvCxnSpPr>
          <p:nvPr/>
        </p:nvCxnSpPr>
        <p:spPr>
          <a:xfrm flipV="1">
            <a:off x="4080930" y="2451218"/>
            <a:ext cx="641517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80C77F1-3DB9-43E3-B188-EE1070C6BE18}"/>
              </a:ext>
            </a:extLst>
          </p:cNvPr>
          <p:cNvCxnSpPr>
            <a:cxnSpLocks/>
          </p:cNvCxnSpPr>
          <p:nvPr/>
        </p:nvCxnSpPr>
        <p:spPr>
          <a:xfrm flipV="1">
            <a:off x="3440673" y="2451216"/>
            <a:ext cx="641517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</p:cNvCxnSpPr>
          <p:nvPr/>
        </p:nvCxnSpPr>
        <p:spPr>
          <a:xfrm flipV="1">
            <a:off x="2800416" y="2451214"/>
            <a:ext cx="641517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928254" y="3662408"/>
            <a:ext cx="67471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When </a:t>
            </a:r>
            <a:r>
              <a:rPr lang="en-GB" sz="2400" dirty="0" smtClean="0"/>
              <a:t>adding </a:t>
            </a:r>
            <a:r>
              <a:rPr lang="en-GB" sz="2400" dirty="0"/>
              <a:t>fractions, we </a:t>
            </a:r>
            <a:r>
              <a:rPr lang="en-GB" sz="2400" dirty="0" smtClean="0"/>
              <a:t>add the </a:t>
            </a:r>
          </a:p>
          <a:p>
            <a:pPr algn="ctr"/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numerators </a:t>
            </a:r>
            <a:r>
              <a:rPr lang="en-GB" sz="2400" dirty="0" smtClean="0"/>
              <a:t>and </a:t>
            </a:r>
            <a:r>
              <a:rPr lang="en-GB" sz="2400" dirty="0"/>
              <a:t>keep the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denominators</a:t>
            </a:r>
            <a:r>
              <a:rPr lang="en-GB" sz="2400" dirty="0" smtClean="0"/>
              <a:t> </a:t>
            </a:r>
            <a:r>
              <a:rPr lang="en-GB" sz="2400" dirty="0"/>
              <a:t>the same. 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028106" y="3662404"/>
            <a:ext cx="67471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When </a:t>
            </a:r>
            <a:r>
              <a:rPr lang="en-GB" sz="2400" dirty="0" smtClean="0"/>
              <a:t>subtracting  </a:t>
            </a:r>
            <a:r>
              <a:rPr lang="en-GB" sz="2400" dirty="0"/>
              <a:t>fractions, we </a:t>
            </a:r>
            <a:r>
              <a:rPr lang="en-GB" sz="2400" dirty="0" smtClean="0"/>
              <a:t>subtract the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numerators</a:t>
            </a:r>
            <a:r>
              <a:rPr lang="en-GB" sz="2400" dirty="0"/>
              <a:t> </a:t>
            </a:r>
            <a:r>
              <a:rPr lang="en-GB" sz="2400" dirty="0" smtClean="0"/>
              <a:t> and </a:t>
            </a:r>
            <a:r>
              <a:rPr lang="en-GB" sz="2400" dirty="0"/>
              <a:t>keep the 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denominators</a:t>
            </a:r>
            <a:r>
              <a:rPr lang="en-GB" sz="2400" dirty="0" smtClean="0"/>
              <a:t> </a:t>
            </a:r>
            <a:r>
              <a:rPr lang="en-GB" sz="2400" dirty="0"/>
              <a:t>the same.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059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7" grpId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4E82F853-580B-49E1-8AE7-76A8F8F5E7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533134"/>
              </p:ext>
            </p:extLst>
          </p:nvPr>
        </p:nvGraphicFramePr>
        <p:xfrm>
          <a:off x="1478830" y="1757944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3814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513814">
                  <a:extLst>
                    <a:ext uri="{9D8B030D-6E8A-4147-A177-3AD203B41FA5}">
                      <a16:colId xmlns:a16="http://schemas.microsoft.com/office/drawing/2014/main" val="4197080222"/>
                    </a:ext>
                  </a:extLst>
                </a:gridCol>
                <a:gridCol w="1513814">
                  <a:extLst>
                    <a:ext uri="{9D8B030D-6E8A-4147-A177-3AD203B41FA5}">
                      <a16:colId xmlns:a16="http://schemas.microsoft.com/office/drawing/2014/main" val="3108449776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6E1D5C98-52F0-4766-9307-B8E875728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903896"/>
              </p:ext>
            </p:extLst>
          </p:nvPr>
        </p:nvGraphicFramePr>
        <p:xfrm>
          <a:off x="1477855" y="1750129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2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397629" y="609511"/>
                <a:ext cx="1412566" cy="76713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7629" y="609511"/>
                <a:ext cx="1412566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/>
              <p:nvPr/>
            </p:nvSpPr>
            <p:spPr>
              <a:xfrm>
                <a:off x="2685869" y="611242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869" y="611242"/>
                <a:ext cx="449162" cy="76540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>
            <a:extLst>
              <a:ext uri="{FF2B5EF4-FFF2-40B4-BE49-F238E27FC236}">
                <a16:creationId xmlns:a16="http://schemas.microsoft.com/office/drawing/2014/main" id="{7992F1B1-F099-47DC-A668-87B127284A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2849" y="970510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8F0D7AC-0391-4244-93B3-E2BE76307F5E}"/>
              </a:ext>
            </a:extLst>
          </p:cNvPr>
          <p:cNvSpPr txBox="1"/>
          <p:nvPr/>
        </p:nvSpPr>
        <p:spPr>
          <a:xfrm>
            <a:off x="5651235" y="1092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CA843D-612B-4E2A-88F8-98C5EE85B6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2848" y="3470633"/>
            <a:ext cx="2283466" cy="22859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598121C0-DB25-4B6A-B8BC-9B3E96D66638}"/>
                  </a:ext>
                </a:extLst>
              </p:cNvPr>
              <p:cNvSpPr/>
              <p:nvPr/>
            </p:nvSpPr>
            <p:spPr>
              <a:xfrm>
                <a:off x="2156489" y="3519055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598121C0-DB25-4B6A-B8BC-9B3E96D6663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6489" y="3519055"/>
                <a:ext cx="449162" cy="76540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DA969D67-83F0-4936-9136-43C0AB2BED22}"/>
                  </a:ext>
                </a:extLst>
              </p:cNvPr>
              <p:cNvSpPr/>
              <p:nvPr/>
            </p:nvSpPr>
            <p:spPr>
              <a:xfrm>
                <a:off x="1500599" y="4848671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DA969D67-83F0-4936-9136-43C0AB2BED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0599" y="4848671"/>
                <a:ext cx="449162" cy="76540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53690A67-18F3-475B-84B9-C799BE292EC7}"/>
                  </a:ext>
                </a:extLst>
              </p:cNvPr>
              <p:cNvSpPr/>
              <p:nvPr/>
            </p:nvSpPr>
            <p:spPr>
              <a:xfrm>
                <a:off x="2827321" y="4848671"/>
                <a:ext cx="449162" cy="7654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53690A67-18F3-475B-84B9-C799BE292EC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7321" y="4848671"/>
                <a:ext cx="449162" cy="76540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44E10211-BBC8-404C-8050-FDBE03E13328}"/>
                  </a:ext>
                </a:extLst>
              </p:cNvPr>
              <p:cNvSpPr/>
              <p:nvPr/>
            </p:nvSpPr>
            <p:spPr>
              <a:xfrm>
                <a:off x="3012147" y="611242"/>
                <a:ext cx="798617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44E10211-BBC8-404C-8050-FDBE03E133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2147" y="611242"/>
                <a:ext cx="798617" cy="76937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E1D5C98-52F0-4766-9307-B8E875728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668197"/>
              </p:ext>
            </p:extLst>
          </p:nvPr>
        </p:nvGraphicFramePr>
        <p:xfrm>
          <a:off x="1479805" y="1757402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60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504604">
                  <a:extLst>
                    <a:ext uri="{9D8B030D-6E8A-4147-A177-3AD203B41FA5}">
                      <a16:colId xmlns:a16="http://schemas.microsoft.com/office/drawing/2014/main" val="2405111418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1905928752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3141955694"/>
                    </a:ext>
                  </a:extLst>
                </a:gridCol>
                <a:gridCol w="504604">
                  <a:extLst>
                    <a:ext uri="{9D8B030D-6E8A-4147-A177-3AD203B41FA5}">
                      <a16:colId xmlns:a16="http://schemas.microsoft.com/office/drawing/2014/main" val="539218397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1807226965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2569022877"/>
                    </a:ext>
                  </a:extLst>
                </a:gridCol>
                <a:gridCol w="504604">
                  <a:extLst>
                    <a:ext uri="{9D8B030D-6E8A-4147-A177-3AD203B41FA5}">
                      <a16:colId xmlns:a16="http://schemas.microsoft.com/office/drawing/2014/main" val="2848406145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3388279161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E1D5C98-52F0-4766-9307-B8E875728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227843"/>
              </p:ext>
            </p:extLst>
          </p:nvPr>
        </p:nvGraphicFramePr>
        <p:xfrm>
          <a:off x="1479805" y="1750129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60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504604">
                  <a:extLst>
                    <a:ext uri="{9D8B030D-6E8A-4147-A177-3AD203B41FA5}">
                      <a16:colId xmlns:a16="http://schemas.microsoft.com/office/drawing/2014/main" val="2405111418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1905928752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3141955694"/>
                    </a:ext>
                  </a:extLst>
                </a:gridCol>
                <a:gridCol w="504604">
                  <a:extLst>
                    <a:ext uri="{9D8B030D-6E8A-4147-A177-3AD203B41FA5}">
                      <a16:colId xmlns:a16="http://schemas.microsoft.com/office/drawing/2014/main" val="539218397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1807226965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2569022877"/>
                    </a:ext>
                  </a:extLst>
                </a:gridCol>
                <a:gridCol w="504604">
                  <a:extLst>
                    <a:ext uri="{9D8B030D-6E8A-4147-A177-3AD203B41FA5}">
                      <a16:colId xmlns:a16="http://schemas.microsoft.com/office/drawing/2014/main" val="2848406145"/>
                    </a:ext>
                  </a:extLst>
                </a:gridCol>
                <a:gridCol w="504605">
                  <a:extLst>
                    <a:ext uri="{9D8B030D-6E8A-4147-A177-3AD203B41FA5}">
                      <a16:colId xmlns:a16="http://schemas.microsoft.com/office/drawing/2014/main" val="3388279161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91A3146-3A6A-42C1-AC0F-55ADB502526E}"/>
              </a:ext>
            </a:extLst>
          </p:cNvPr>
          <p:cNvCxnSpPr>
            <a:cxnSpLocks/>
          </p:cNvCxnSpPr>
          <p:nvPr/>
        </p:nvCxnSpPr>
        <p:spPr>
          <a:xfrm flipV="1">
            <a:off x="5029200" y="1749588"/>
            <a:ext cx="496810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91A3146-3A6A-42C1-AC0F-55ADB502526E}"/>
              </a:ext>
            </a:extLst>
          </p:cNvPr>
          <p:cNvCxnSpPr>
            <a:cxnSpLocks/>
          </p:cNvCxnSpPr>
          <p:nvPr/>
        </p:nvCxnSpPr>
        <p:spPr>
          <a:xfrm flipV="1">
            <a:off x="4532390" y="1749588"/>
            <a:ext cx="496810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91A3146-3A6A-42C1-AC0F-55ADB502526E}"/>
              </a:ext>
            </a:extLst>
          </p:cNvPr>
          <p:cNvCxnSpPr>
            <a:cxnSpLocks/>
          </p:cNvCxnSpPr>
          <p:nvPr/>
        </p:nvCxnSpPr>
        <p:spPr>
          <a:xfrm flipV="1">
            <a:off x="4021725" y="1749588"/>
            <a:ext cx="496810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91A3146-3A6A-42C1-AC0F-55ADB502526E}"/>
              </a:ext>
            </a:extLst>
          </p:cNvPr>
          <p:cNvCxnSpPr>
            <a:cxnSpLocks/>
          </p:cNvCxnSpPr>
          <p:nvPr/>
        </p:nvCxnSpPr>
        <p:spPr>
          <a:xfrm flipV="1">
            <a:off x="3470574" y="1761938"/>
            <a:ext cx="496810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91A3146-3A6A-42C1-AC0F-55ADB502526E}"/>
              </a:ext>
            </a:extLst>
          </p:cNvPr>
          <p:cNvCxnSpPr>
            <a:cxnSpLocks/>
          </p:cNvCxnSpPr>
          <p:nvPr/>
        </p:nvCxnSpPr>
        <p:spPr>
          <a:xfrm flipV="1">
            <a:off x="2973764" y="1761938"/>
            <a:ext cx="496810" cy="74122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848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1481E-6 L 5.55556E-7 0.12638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7" grpId="1"/>
      <p:bldP spid="23" grpId="0"/>
      <p:bldP spid="24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4E82F853-580B-49E1-8AE7-76A8F8F5E7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683610"/>
              </p:ext>
            </p:extLst>
          </p:nvPr>
        </p:nvGraphicFramePr>
        <p:xfrm>
          <a:off x="1478830" y="1619682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0721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270721">
                  <a:extLst>
                    <a:ext uri="{9D8B030D-6E8A-4147-A177-3AD203B41FA5}">
                      <a16:colId xmlns:a16="http://schemas.microsoft.com/office/drawing/2014/main" val="2778982477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397629" y="609511"/>
                <a:ext cx="1810111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7629" y="609511"/>
                <a:ext cx="1810111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/>
              <p:nvPr/>
            </p:nvSpPr>
            <p:spPr>
              <a:xfrm>
                <a:off x="3085177" y="625935"/>
                <a:ext cx="631904" cy="7660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5177" y="625935"/>
                <a:ext cx="631904" cy="7660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E1D5C98-52F0-4766-9307-B8E875728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480457"/>
              </p:ext>
            </p:extLst>
          </p:nvPr>
        </p:nvGraphicFramePr>
        <p:xfrm>
          <a:off x="1478830" y="1621240"/>
          <a:ext cx="4541440" cy="7445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405111418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905928752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141955694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539218397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807226965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569022877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848406145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388279161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717004557"/>
                    </a:ext>
                  </a:extLst>
                </a:gridCol>
              </a:tblGrid>
              <a:tr h="74451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44E10211-BBC8-404C-8050-FDBE03E13328}"/>
                  </a:ext>
                </a:extLst>
              </p:cNvPr>
              <p:cNvSpPr/>
              <p:nvPr/>
            </p:nvSpPr>
            <p:spPr>
              <a:xfrm>
                <a:off x="3591564" y="639430"/>
                <a:ext cx="814647" cy="7643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44E10211-BBC8-404C-8050-FDBE03E133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1564" y="639430"/>
                <a:ext cx="814647" cy="76431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</p:cNvCxnSpPr>
          <p:nvPr/>
        </p:nvCxnSpPr>
        <p:spPr>
          <a:xfrm flipV="1">
            <a:off x="4682836" y="1631445"/>
            <a:ext cx="386087" cy="7353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</p:cNvCxnSpPr>
          <p:nvPr/>
        </p:nvCxnSpPr>
        <p:spPr>
          <a:xfrm flipV="1">
            <a:off x="4213167" y="1637326"/>
            <a:ext cx="386087" cy="7353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</p:cNvCxnSpPr>
          <p:nvPr/>
        </p:nvCxnSpPr>
        <p:spPr>
          <a:xfrm flipV="1">
            <a:off x="3769366" y="1631445"/>
            <a:ext cx="386087" cy="7353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4E82F853-580B-49E1-8AE7-76A8F8F5E7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585805"/>
              </p:ext>
            </p:extLst>
          </p:nvPr>
        </p:nvGraphicFramePr>
        <p:xfrm>
          <a:off x="1380472" y="4238193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28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08289">
                  <a:extLst>
                    <a:ext uri="{9D8B030D-6E8A-4147-A177-3AD203B41FA5}">
                      <a16:colId xmlns:a16="http://schemas.microsoft.com/office/drawing/2014/main" val="3216389848"/>
                    </a:ext>
                  </a:extLst>
                </a:gridCol>
                <a:gridCol w="908288">
                  <a:extLst>
                    <a:ext uri="{9D8B030D-6E8A-4147-A177-3AD203B41FA5}">
                      <a16:colId xmlns:a16="http://schemas.microsoft.com/office/drawing/2014/main" val="130229880"/>
                    </a:ext>
                  </a:extLst>
                </a:gridCol>
                <a:gridCol w="908289">
                  <a:extLst>
                    <a:ext uri="{9D8B030D-6E8A-4147-A177-3AD203B41FA5}">
                      <a16:colId xmlns:a16="http://schemas.microsoft.com/office/drawing/2014/main" val="2151416366"/>
                    </a:ext>
                  </a:extLst>
                </a:gridCol>
                <a:gridCol w="908288">
                  <a:extLst>
                    <a:ext uri="{9D8B030D-6E8A-4147-A177-3AD203B41FA5}">
                      <a16:colId xmlns:a16="http://schemas.microsoft.com/office/drawing/2014/main" val="494860342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299271" y="3325002"/>
                <a:ext cx="1810111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9271" y="3325002"/>
                <a:ext cx="1810111" cy="76937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/>
              <p:nvPr/>
            </p:nvSpPr>
            <p:spPr>
              <a:xfrm>
                <a:off x="2986819" y="3341426"/>
                <a:ext cx="631904" cy="7660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D9E57A6D-160F-4B3E-8372-37564994BD7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819" y="3341426"/>
                <a:ext cx="631904" cy="76604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6E1D5C98-52F0-4766-9307-B8E8757289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846302"/>
              </p:ext>
            </p:extLst>
          </p:nvPr>
        </p:nvGraphicFramePr>
        <p:xfrm>
          <a:off x="1380472" y="4245108"/>
          <a:ext cx="4541440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405111418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905928752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141955694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539218397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807226965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569022877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848406145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388279161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717004557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44E10211-BBC8-404C-8050-FDBE03E13328}"/>
                  </a:ext>
                </a:extLst>
              </p:cNvPr>
              <p:cNvSpPr/>
              <p:nvPr/>
            </p:nvSpPr>
            <p:spPr>
              <a:xfrm>
                <a:off x="3493206" y="3354921"/>
                <a:ext cx="798617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44E10211-BBC8-404C-8050-FDBE03E133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3206" y="3354921"/>
                <a:ext cx="798617" cy="76937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</p:cNvCxnSpPr>
          <p:nvPr/>
        </p:nvCxnSpPr>
        <p:spPr>
          <a:xfrm flipV="1">
            <a:off x="4573887" y="4241134"/>
            <a:ext cx="411454" cy="73534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</p:cNvCxnSpPr>
          <p:nvPr/>
        </p:nvCxnSpPr>
        <p:spPr>
          <a:xfrm flipV="1">
            <a:off x="4144629" y="4257536"/>
            <a:ext cx="395606" cy="71894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  <a:stCxn id="32" idx="2"/>
          </p:cNvCxnSpPr>
          <p:nvPr/>
        </p:nvCxnSpPr>
        <p:spPr>
          <a:xfrm flipV="1">
            <a:off x="3651192" y="4257536"/>
            <a:ext cx="424900" cy="72879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694B7FB-D09E-4A88-8497-0362438F406C}"/>
              </a:ext>
            </a:extLst>
          </p:cNvPr>
          <p:cNvCxnSpPr>
            <a:cxnSpLocks/>
          </p:cNvCxnSpPr>
          <p:nvPr/>
        </p:nvCxnSpPr>
        <p:spPr>
          <a:xfrm flipV="1">
            <a:off x="3207740" y="4246228"/>
            <a:ext cx="423246" cy="7302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3513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5.55556E-7 0.1263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4.44444E-6 0.1263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6" grpId="0"/>
      <p:bldP spid="31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7A082-D52A-45C2-88A1-E8B99DA42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7278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2262D34-C02F-4B71-86D9-C064396A7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590733"/>
              </p:ext>
            </p:extLst>
          </p:nvPr>
        </p:nvGraphicFramePr>
        <p:xfrm>
          <a:off x="1797487" y="225724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2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3EECEA7-AC7F-4590-A182-DFCDBBD911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582786"/>
              </p:ext>
            </p:extLst>
          </p:nvPr>
        </p:nvGraphicFramePr>
        <p:xfrm>
          <a:off x="1797487" y="225724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2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2D5E4A0-3E71-4D7B-985B-1EE1F679F6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062383"/>
              </p:ext>
            </p:extLst>
          </p:nvPr>
        </p:nvGraphicFramePr>
        <p:xfrm>
          <a:off x="1797487" y="225724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4127974210"/>
                    </a:ext>
                  </a:extLst>
                </a:gridCol>
                <a:gridCol w="454145">
                  <a:extLst>
                    <a:ext uri="{9D8B030D-6E8A-4147-A177-3AD203B41FA5}">
                      <a16:colId xmlns:a16="http://schemas.microsoft.com/office/drawing/2014/main" val="4081632440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216643936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641803937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167151340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794233871"/>
                    </a:ext>
                  </a:extLst>
                </a:gridCol>
                <a:gridCol w="454145">
                  <a:extLst>
                    <a:ext uri="{9D8B030D-6E8A-4147-A177-3AD203B41FA5}">
                      <a16:colId xmlns:a16="http://schemas.microsoft.com/office/drawing/2014/main" val="3055597046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591566993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351739662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A177B3A-018F-499E-B08A-5B108B1454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0249568"/>
              </p:ext>
            </p:extLst>
          </p:nvPr>
        </p:nvGraphicFramePr>
        <p:xfrm>
          <a:off x="1797487" y="3574745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144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774741030"/>
                    </a:ext>
                  </a:extLst>
                </a:gridCol>
                <a:gridCol w="454145">
                  <a:extLst>
                    <a:ext uri="{9D8B030D-6E8A-4147-A177-3AD203B41FA5}">
                      <a16:colId xmlns:a16="http://schemas.microsoft.com/office/drawing/2014/main" val="3798406625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608547858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2464981992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349357569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3785703129"/>
                    </a:ext>
                  </a:extLst>
                </a:gridCol>
                <a:gridCol w="454145">
                  <a:extLst>
                    <a:ext uri="{9D8B030D-6E8A-4147-A177-3AD203B41FA5}">
                      <a16:colId xmlns:a16="http://schemas.microsoft.com/office/drawing/2014/main" val="1645055294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4270750982"/>
                    </a:ext>
                  </a:extLst>
                </a:gridCol>
                <a:gridCol w="454144">
                  <a:extLst>
                    <a:ext uri="{9D8B030D-6E8A-4147-A177-3AD203B41FA5}">
                      <a16:colId xmlns:a16="http://schemas.microsoft.com/office/drawing/2014/main" val="1980583655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09A885A-8762-499E-9151-78672E0D19E9}"/>
              </a:ext>
            </a:extLst>
          </p:cNvPr>
          <p:cNvCxnSpPr/>
          <p:nvPr/>
        </p:nvCxnSpPr>
        <p:spPr>
          <a:xfrm>
            <a:off x="3165224" y="3274785"/>
            <a:ext cx="2703443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CBDBCEF-A40B-49EA-A4ED-83C3C4FDD39D}"/>
              </a:ext>
            </a:extLst>
          </p:cNvPr>
          <p:cNvCxnSpPr/>
          <p:nvPr/>
        </p:nvCxnSpPr>
        <p:spPr>
          <a:xfrm>
            <a:off x="3157273" y="2000589"/>
            <a:ext cx="0" cy="2615979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C7701BD-721B-45DD-A031-605A198A87F9}"/>
              </a:ext>
            </a:extLst>
          </p:cNvPr>
          <p:cNvCxnSpPr/>
          <p:nvPr/>
        </p:nvCxnSpPr>
        <p:spPr>
          <a:xfrm>
            <a:off x="5893846" y="2003901"/>
            <a:ext cx="0" cy="2615979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789709" y="449898"/>
                <a:ext cx="7578436" cy="6065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Amir has completed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/>
                          <m:t>10</m:t>
                        </m:r>
                      </m:den>
                    </m:f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/>
                  <a:t> of his homework.</a:t>
                </a:r>
              </a:p>
              <a:p>
                <a:endParaRPr lang="en-GB" sz="1100" dirty="0"/>
              </a:p>
              <a:p>
                <a:r>
                  <a:rPr lang="en-GB" sz="2400" dirty="0" smtClean="0"/>
                  <a:t>Mo has completed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10</m:t>
                        </m:r>
                      </m:den>
                    </m:f>
                    <m:r>
                      <a:rPr lang="en-GB" sz="2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of his homework</a:t>
                </a:r>
                <a:r>
                  <a:rPr lang="en-GB" sz="2400" dirty="0" smtClean="0"/>
                  <a:t>.</a:t>
                </a:r>
              </a:p>
              <a:p>
                <a:endParaRPr lang="en-GB" sz="2400" dirty="0"/>
              </a:p>
              <a:p>
                <a:endParaRPr lang="en-GB" sz="2400" dirty="0" smtClean="0"/>
              </a:p>
              <a:p>
                <a:endParaRPr lang="en-GB" sz="2400" dirty="0"/>
              </a:p>
              <a:p>
                <a:endParaRPr lang="en-GB" sz="2400" dirty="0" smtClean="0"/>
              </a:p>
              <a:p>
                <a:endParaRPr lang="en-GB" sz="2400" dirty="0"/>
              </a:p>
              <a:p>
                <a:endParaRPr lang="en-GB" sz="2400" dirty="0" smtClean="0"/>
              </a:p>
              <a:p>
                <a:endParaRPr lang="en-GB" sz="2400" dirty="0"/>
              </a:p>
              <a:p>
                <a:endParaRPr lang="en-GB" sz="2400" dirty="0"/>
              </a:p>
              <a:p>
                <a:r>
                  <a:rPr lang="en-GB" sz="2400" dirty="0" smtClean="0"/>
                  <a:t>How much more of his homework has Amir completed?</a:t>
                </a:r>
              </a:p>
              <a:p>
                <a:r>
                  <a:rPr lang="en-GB" sz="2400" dirty="0" smtClean="0"/>
                  <a:t>Amir has completed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10</m:t>
                        </m:r>
                      </m:den>
                    </m:f>
                    <m:r>
                      <a:rPr lang="en-GB" sz="2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</a:t>
                </a:r>
                <a:r>
                  <a:rPr lang="en-GB" sz="2400" dirty="0" smtClean="0"/>
                  <a:t>more of </a:t>
                </a:r>
                <a:r>
                  <a:rPr lang="en-GB" sz="2400" dirty="0"/>
                  <a:t>his </a:t>
                </a:r>
                <a:r>
                  <a:rPr lang="en-GB" sz="2400" dirty="0" smtClean="0"/>
                  <a:t>homework than Mo.</a:t>
                </a:r>
                <a:endParaRPr lang="en-GB" sz="2400" dirty="0"/>
              </a:p>
              <a:p>
                <a:endParaRPr lang="en-GB" sz="2400" dirty="0"/>
              </a:p>
              <a:p>
                <a:endParaRPr lang="en-GB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709" y="449898"/>
                <a:ext cx="7578436" cy="6065378"/>
              </a:xfrm>
              <a:prstGeom prst="rect">
                <a:avLst/>
              </a:prstGeom>
              <a:blipFill>
                <a:blip r:embed="rId5"/>
                <a:stretch>
                  <a:fillRect l="-12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860" y="2096527"/>
            <a:ext cx="1459906" cy="100818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860" y="3441265"/>
            <a:ext cx="1459906" cy="100818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957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397629" y="1060117"/>
                <a:ext cx="2225289" cy="7660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7629" y="1060117"/>
                <a:ext cx="2225289" cy="76604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>
            <a:extLst>
              <a:ext uri="{FF2B5EF4-FFF2-40B4-BE49-F238E27FC236}">
                <a16:creationId xmlns:a16="http://schemas.microsoft.com/office/drawing/2014/main" id="{7992F1B1-F099-47DC-A668-87B127284A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2849" y="970510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8F0D7AC-0391-4244-93B3-E2BE76307F5E}"/>
              </a:ext>
            </a:extLst>
          </p:cNvPr>
          <p:cNvSpPr txBox="1"/>
          <p:nvPr/>
        </p:nvSpPr>
        <p:spPr>
          <a:xfrm>
            <a:off x="5651235" y="1092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2D5E4A0-3E71-4D7B-985B-1EE1F679F6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507575"/>
              </p:ext>
            </p:extLst>
          </p:nvPr>
        </p:nvGraphicFramePr>
        <p:xfrm>
          <a:off x="1714306" y="2290428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659B31D-6052-46B1-ACBA-7AA26C7922C2}"/>
              </a:ext>
            </a:extLst>
          </p:cNvPr>
          <p:cNvSpPr/>
          <p:nvPr/>
        </p:nvSpPr>
        <p:spPr>
          <a:xfrm>
            <a:off x="2249084" y="1060117"/>
            <a:ext cx="420282" cy="393836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B997FAF-41D7-4FBF-99DE-09D854DA493B}"/>
              </a:ext>
            </a:extLst>
          </p:cNvPr>
          <p:cNvSpPr/>
          <p:nvPr/>
        </p:nvSpPr>
        <p:spPr>
          <a:xfrm>
            <a:off x="2301958" y="99542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8512230-90EF-4445-BB81-3F0DA25CA6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716051"/>
              </p:ext>
            </p:extLst>
          </p:nvPr>
        </p:nvGraphicFramePr>
        <p:xfrm>
          <a:off x="1714306" y="2290428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BFE4B8B-085D-4DCE-96C4-EF9D07E760D7}"/>
              </a:ext>
            </a:extLst>
          </p:cNvPr>
          <p:cNvCxnSpPr>
            <a:cxnSpLocks/>
          </p:cNvCxnSpPr>
          <p:nvPr/>
        </p:nvCxnSpPr>
        <p:spPr>
          <a:xfrm>
            <a:off x="2536755" y="2082337"/>
            <a:ext cx="0" cy="1159662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7F492F2-38AD-4072-9C5F-C7E57668DC82}"/>
              </a:ext>
            </a:extLst>
          </p:cNvPr>
          <p:cNvCxnSpPr>
            <a:cxnSpLocks/>
          </p:cNvCxnSpPr>
          <p:nvPr/>
        </p:nvCxnSpPr>
        <p:spPr>
          <a:xfrm flipV="1">
            <a:off x="4194064" y="2290428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78190D3-F530-4F5C-9077-A6CC14B90D1A}"/>
              </a:ext>
            </a:extLst>
          </p:cNvPr>
          <p:cNvCxnSpPr>
            <a:cxnSpLocks/>
          </p:cNvCxnSpPr>
          <p:nvPr/>
        </p:nvCxnSpPr>
        <p:spPr>
          <a:xfrm flipV="1">
            <a:off x="3789713" y="2290427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7D12F33-C5FE-4377-ACE1-6ADACDF77B45}"/>
              </a:ext>
            </a:extLst>
          </p:cNvPr>
          <p:cNvCxnSpPr>
            <a:cxnSpLocks/>
          </p:cNvCxnSpPr>
          <p:nvPr/>
        </p:nvCxnSpPr>
        <p:spPr>
          <a:xfrm flipV="1">
            <a:off x="3379682" y="2290426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9101F47-EBDF-498E-BEAC-D39A91CFEB1B}"/>
              </a:ext>
            </a:extLst>
          </p:cNvPr>
          <p:cNvCxnSpPr>
            <a:cxnSpLocks/>
          </p:cNvCxnSpPr>
          <p:nvPr/>
        </p:nvCxnSpPr>
        <p:spPr>
          <a:xfrm flipV="1">
            <a:off x="2952611" y="2290425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C3F719B-63E3-46D0-BDE7-2929BAB4C89F}"/>
              </a:ext>
            </a:extLst>
          </p:cNvPr>
          <p:cNvCxnSpPr>
            <a:cxnSpLocks/>
          </p:cNvCxnSpPr>
          <p:nvPr/>
        </p:nvCxnSpPr>
        <p:spPr>
          <a:xfrm flipV="1">
            <a:off x="2536900" y="2290424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BF2F8E7C-E502-49FA-A541-9A02907B1E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261410"/>
              </p:ext>
            </p:extLst>
          </p:nvPr>
        </p:nvGraphicFramePr>
        <p:xfrm>
          <a:off x="1718794" y="3639467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pic>
        <p:nvPicPr>
          <p:cNvPr id="27" name="Picture 26">
            <a:extLst>
              <a:ext uri="{FF2B5EF4-FFF2-40B4-BE49-F238E27FC236}">
                <a16:creationId xmlns:a16="http://schemas.microsoft.com/office/drawing/2014/main" id="{05CA843D-612B-4E2A-88F8-98C5EE85B6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1024" y="3470633"/>
            <a:ext cx="2283466" cy="22859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598121C0-DB25-4B6A-B8BC-9B3E96D66638}"/>
                  </a:ext>
                </a:extLst>
              </p:cNvPr>
              <p:cNvSpPr/>
              <p:nvPr/>
            </p:nvSpPr>
            <p:spPr>
              <a:xfrm>
                <a:off x="6637515" y="3543936"/>
                <a:ext cx="631904" cy="7627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598121C0-DB25-4B6A-B8BC-9B3E96D6663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7515" y="3543936"/>
                <a:ext cx="631904" cy="76270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DA969D67-83F0-4936-9136-43C0AB2BED22}"/>
                  </a:ext>
                </a:extLst>
              </p:cNvPr>
              <p:cNvSpPr/>
              <p:nvPr/>
            </p:nvSpPr>
            <p:spPr>
              <a:xfrm>
                <a:off x="5931357" y="4848671"/>
                <a:ext cx="631904" cy="7627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DA969D67-83F0-4936-9136-43C0AB2BED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1357" y="4848671"/>
                <a:ext cx="631904" cy="76270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53690A67-18F3-475B-84B9-C799BE292EC7}"/>
                  </a:ext>
                </a:extLst>
              </p:cNvPr>
              <p:cNvSpPr/>
              <p:nvPr/>
            </p:nvSpPr>
            <p:spPr>
              <a:xfrm>
                <a:off x="7270354" y="4848671"/>
                <a:ext cx="631904" cy="7660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53690A67-18F3-475B-84B9-C799BE292EC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0354" y="4848671"/>
                <a:ext cx="631904" cy="7660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59753" y="2534687"/>
            <a:ext cx="1208391" cy="1750475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502489"/>
            <a:ext cx="1241638" cy="175431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1666" y="2754519"/>
            <a:ext cx="1156763" cy="15788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3482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4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/>
              <p:nvPr/>
            </p:nvSpPr>
            <p:spPr>
              <a:xfrm>
                <a:off x="1397629" y="1060117"/>
                <a:ext cx="3021981" cy="7660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/>
                          <m:t>11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C861B7B2-23F6-4ABD-B3CE-8DE68E9DED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7629" y="1060117"/>
                <a:ext cx="3021981" cy="76604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>
            <a:extLst>
              <a:ext uri="{FF2B5EF4-FFF2-40B4-BE49-F238E27FC236}">
                <a16:creationId xmlns:a16="http://schemas.microsoft.com/office/drawing/2014/main" id="{7992F1B1-F099-47DC-A668-87B127284A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2849" y="970510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8F0D7AC-0391-4244-93B3-E2BE76307F5E}"/>
              </a:ext>
            </a:extLst>
          </p:cNvPr>
          <p:cNvSpPr txBox="1"/>
          <p:nvPr/>
        </p:nvSpPr>
        <p:spPr>
          <a:xfrm>
            <a:off x="5651235" y="1092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2D5E4A0-3E71-4D7B-985B-1EE1F679F6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0332948"/>
              </p:ext>
            </p:extLst>
          </p:nvPr>
        </p:nvGraphicFramePr>
        <p:xfrm>
          <a:off x="1528866" y="2290432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659B31D-6052-46B1-ACBA-7AA26C7922C2}"/>
              </a:ext>
            </a:extLst>
          </p:cNvPr>
          <p:cNvSpPr/>
          <p:nvPr/>
        </p:nvSpPr>
        <p:spPr>
          <a:xfrm>
            <a:off x="1458150" y="1048019"/>
            <a:ext cx="420282" cy="393836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B997FAF-41D7-4FBF-99DE-09D854DA493B}"/>
              </a:ext>
            </a:extLst>
          </p:cNvPr>
          <p:cNvSpPr/>
          <p:nvPr/>
        </p:nvSpPr>
        <p:spPr>
          <a:xfrm>
            <a:off x="1387535" y="96995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8512230-90EF-4445-BB81-3F0DA25CA6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778357"/>
              </p:ext>
            </p:extLst>
          </p:nvPr>
        </p:nvGraphicFramePr>
        <p:xfrm>
          <a:off x="1528866" y="2290432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BF2F8E7C-E502-49FA-A541-9A02907B1E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54814"/>
              </p:ext>
            </p:extLst>
          </p:nvPr>
        </p:nvGraphicFramePr>
        <p:xfrm>
          <a:off x="1528866" y="3387188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77003960-1732-48BA-BCFF-3D85C394EC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495806"/>
              </p:ext>
            </p:extLst>
          </p:nvPr>
        </p:nvGraphicFramePr>
        <p:xfrm>
          <a:off x="1528866" y="3387188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F0FDCA4F-7849-429A-996B-46CD43C169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911703"/>
              </p:ext>
            </p:extLst>
          </p:nvPr>
        </p:nvGraphicFramePr>
        <p:xfrm>
          <a:off x="1528866" y="3387188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FE1AC749-1C20-4E81-9801-FB5F7AB72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048578"/>
              </p:ext>
            </p:extLst>
          </p:nvPr>
        </p:nvGraphicFramePr>
        <p:xfrm>
          <a:off x="1528866" y="2290432"/>
          <a:ext cx="4541442" cy="7412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8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3420387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85745922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2655753710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612461126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1717284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1710043674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1616324333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75820745"/>
                    </a:ext>
                  </a:extLst>
                </a:gridCol>
                <a:gridCol w="412859">
                  <a:extLst>
                    <a:ext uri="{9D8B030D-6E8A-4147-A177-3AD203B41FA5}">
                      <a16:colId xmlns:a16="http://schemas.microsoft.com/office/drawing/2014/main" val="4272596655"/>
                    </a:ext>
                  </a:extLst>
                </a:gridCol>
                <a:gridCol w="412858">
                  <a:extLst>
                    <a:ext uri="{9D8B030D-6E8A-4147-A177-3AD203B41FA5}">
                      <a16:colId xmlns:a16="http://schemas.microsoft.com/office/drawing/2014/main" val="3723153563"/>
                    </a:ext>
                  </a:extLst>
                </a:gridCol>
              </a:tblGrid>
              <a:tr h="74122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C7701BD-721B-45DD-A031-605A198A87F9}"/>
              </a:ext>
            </a:extLst>
          </p:cNvPr>
          <p:cNvCxnSpPr/>
          <p:nvPr/>
        </p:nvCxnSpPr>
        <p:spPr>
          <a:xfrm>
            <a:off x="4416364" y="1989469"/>
            <a:ext cx="0" cy="2615979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7D12F33-C5FE-4377-ACE1-6ADACDF77B45}"/>
              </a:ext>
            </a:extLst>
          </p:cNvPr>
          <p:cNvCxnSpPr>
            <a:cxnSpLocks/>
          </p:cNvCxnSpPr>
          <p:nvPr/>
        </p:nvCxnSpPr>
        <p:spPr>
          <a:xfrm flipV="1">
            <a:off x="4424325" y="2284375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9101F47-EBDF-498E-BEAC-D39A91CFEB1B}"/>
              </a:ext>
            </a:extLst>
          </p:cNvPr>
          <p:cNvCxnSpPr>
            <a:cxnSpLocks/>
          </p:cNvCxnSpPr>
          <p:nvPr/>
        </p:nvCxnSpPr>
        <p:spPr>
          <a:xfrm flipV="1">
            <a:off x="4840325" y="2278319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C3F719B-63E3-46D0-BDE7-2929BAB4C89F}"/>
              </a:ext>
            </a:extLst>
          </p:cNvPr>
          <p:cNvCxnSpPr>
            <a:cxnSpLocks/>
          </p:cNvCxnSpPr>
          <p:nvPr/>
        </p:nvCxnSpPr>
        <p:spPr>
          <a:xfrm flipV="1">
            <a:off x="5244676" y="2284373"/>
            <a:ext cx="404351" cy="74122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6091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3.9|6.5|6.6|1.9|6.4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4.9|0.9|2.6|9.1|1.1|1.1|14.9|1.5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3.3|2.6|4.3|2.7|5.7|1.5|0.8|1|0.9|3.6|11.4|3.4|3.4|4.9|9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8|1.2|0.8|6.2|3.9|1.2|2.1|5.7|5|1|0.7|0.7|6.3|0.8|0.8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4.1|11.5|6.6|1.2|11.6|3|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8.4|2.2|5.7|8|5.9|6.5|23.5|0.9|4.6|3.2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8.5|4.3|6.1|1.1|13.8|1.2|6.7|4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13181</TotalTime>
  <Words>92</Words>
  <Application>Microsoft Office PowerPoint</Application>
  <PresentationFormat>On-screen Show (4:3)</PresentationFormat>
  <Paragraphs>76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5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395</cp:revision>
  <dcterms:created xsi:type="dcterms:W3CDTF">2019-07-05T11:02:13Z</dcterms:created>
  <dcterms:modified xsi:type="dcterms:W3CDTF">2021-06-26T08:39:26Z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