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6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10D4EE-7CD1-4172-AC85-0935408D325D}" v="174" dt="2021-09-12T13:56:14.3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ce Watton" userId="S::alice.watton@binfieldschool.com::6069b4f6-8cea-49bf-a38a-e31e2340431d" providerId="AD" clId="Web-{7210D4EE-7CD1-4172-AC85-0935408D325D}"/>
    <pc:docChg chg="addSld modSld addMainMaster delMainMaster">
      <pc:chgData name="Alice Watton" userId="S::alice.watton@binfieldschool.com::6069b4f6-8cea-49bf-a38a-e31e2340431d" providerId="AD" clId="Web-{7210D4EE-7CD1-4172-AC85-0935408D325D}" dt="2021-09-12T13:56:12.964" v="103" actId="20577"/>
      <pc:docMkLst>
        <pc:docMk/>
      </pc:docMkLst>
      <pc:sldChg chg="addSp delSp modSp mod setBg modClrScheme setClrOvrMap delDesignElem chgLayout">
        <pc:chgData name="Alice Watton" userId="S::alice.watton@binfieldschool.com::6069b4f6-8cea-49bf-a38a-e31e2340431d" providerId="AD" clId="Web-{7210D4EE-7CD1-4172-AC85-0935408D325D}" dt="2021-09-12T13:55:21.244" v="65" actId="20577"/>
        <pc:sldMkLst>
          <pc:docMk/>
          <pc:sldMk cId="109857222" sldId="256"/>
        </pc:sldMkLst>
        <pc:spChg chg="mod ord">
          <ac:chgData name="Alice Watton" userId="S::alice.watton@binfieldschool.com::6069b4f6-8cea-49bf-a38a-e31e2340431d" providerId="AD" clId="Web-{7210D4EE-7CD1-4172-AC85-0935408D325D}" dt="2021-09-12T13:54:40.400" v="49" actId="1076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Alice Watton" userId="S::alice.watton@binfieldschool.com::6069b4f6-8cea-49bf-a38a-e31e2340431d" providerId="AD" clId="Web-{7210D4EE-7CD1-4172-AC85-0935408D325D}" dt="2021-09-12T13:55:21.244" v="65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01.382" v="3"/>
          <ac:spMkLst>
            <pc:docMk/>
            <pc:sldMk cId="109857222" sldId="256"/>
            <ac:spMk id="5" creationId="{42195A83-AA4F-FE4B-AFEA-5A5576C39133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01.382" v="3"/>
          <ac:spMkLst>
            <pc:docMk/>
            <pc:sldMk cId="109857222" sldId="256"/>
            <ac:spMk id="7" creationId="{4AF0997A-7C0F-4AD2-BA90-5FE341A17796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01.382" v="3"/>
          <ac:spMkLst>
            <pc:docMk/>
            <pc:sldMk cId="109857222" sldId="256"/>
            <ac:spMk id="8" creationId="{72E67446-732B-4F72-8560-6FABB6CB25A3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2:48.538" v="1"/>
          <ac:spMkLst>
            <pc:docMk/>
            <pc:sldMk cId="109857222" sldId="256"/>
            <ac:spMk id="9" creationId="{0760E4C7-47B8-4356-ABCA-CC9C79E2D2B6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20.211" v="5"/>
          <ac:spMkLst>
            <pc:docMk/>
            <pc:sldMk cId="109857222" sldId="256"/>
            <ac:spMk id="10" creationId="{BC512124-0D13-4ED9-80B7-52AE15B6B41F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2:48.538" v="1"/>
          <ac:spMkLst>
            <pc:docMk/>
            <pc:sldMk cId="109857222" sldId="256"/>
            <ac:spMk id="11" creationId="{07F1F8E1-08C9-4C32-8CD0-F0DEB444866D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20.211" v="5"/>
          <ac:spMkLst>
            <pc:docMk/>
            <pc:sldMk cId="109857222" sldId="256"/>
            <ac:spMk id="12" creationId="{D4ABACDC-BD54-40F3-9047-8298C77C2DD6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22.445" v="7"/>
          <ac:spMkLst>
            <pc:docMk/>
            <pc:sldMk cId="109857222" sldId="256"/>
            <ac:spMk id="14" creationId="{0864E5C9-52C9-4572-AC75-548B9B9C2648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20.211" v="5"/>
          <ac:spMkLst>
            <pc:docMk/>
            <pc:sldMk cId="109857222" sldId="256"/>
            <ac:spMk id="15" creationId="{B76CB7CA-05C2-4EE8-A97F-B5F3A4F89DA4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22.445" v="7"/>
          <ac:spMkLst>
            <pc:docMk/>
            <pc:sldMk cId="109857222" sldId="256"/>
            <ac:spMk id="16" creationId="{45CC6500-4DBD-4C34-BC14-2387FB483BEB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22.445" v="7"/>
          <ac:spMkLst>
            <pc:docMk/>
            <pc:sldMk cId="109857222" sldId="256"/>
            <ac:spMk id="17" creationId="{4E34A3B6-BAD2-4156-BDC6-4736248BFDE0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25.148" v="9"/>
          <ac:spMkLst>
            <pc:docMk/>
            <pc:sldMk cId="109857222" sldId="256"/>
            <ac:spMk id="18" creationId="{9203ABB4-7E2A-4248-9FE7-4A419AFF2F17}"/>
          </ac:spMkLst>
        </pc:spChg>
        <pc:spChg chg="add del">
          <ac:chgData name="Alice Watton" userId="S::alice.watton@binfieldschool.com::6069b4f6-8cea-49bf-a38a-e31e2340431d" providerId="AD" clId="Web-{7210D4EE-7CD1-4172-AC85-0935408D325D}" dt="2021-09-12T13:53:25.148" v="9"/>
          <ac:spMkLst>
            <pc:docMk/>
            <pc:sldMk cId="109857222" sldId="256"/>
            <ac:spMk id="19" creationId="{3126970D-C1E5-4FB1-84E8-86CB9CED1C80}"/>
          </ac:spMkLst>
        </pc:spChg>
        <pc:spChg chg="add">
          <ac:chgData name="Alice Watton" userId="S::alice.watton@binfieldschool.com::6069b4f6-8cea-49bf-a38a-e31e2340431d" providerId="AD" clId="Web-{7210D4EE-7CD1-4172-AC85-0935408D325D}" dt="2021-09-12T13:53:29.258" v="10"/>
          <ac:spMkLst>
            <pc:docMk/>
            <pc:sldMk cId="109857222" sldId="256"/>
            <ac:spMk id="20" creationId="{C885E190-58DD-42DD-A4A8-401E15C92A52}"/>
          </ac:spMkLst>
        </pc:spChg>
        <pc:picChg chg="add del">
          <ac:chgData name="Alice Watton" userId="S::alice.watton@binfieldschool.com::6069b4f6-8cea-49bf-a38a-e31e2340431d" providerId="AD" clId="Web-{7210D4EE-7CD1-4172-AC85-0935408D325D}" dt="2021-09-12T13:52:48.538" v="1"/>
          <ac:picMkLst>
            <pc:docMk/>
            <pc:sldMk cId="109857222" sldId="256"/>
            <ac:picMk id="4" creationId="{DDA7CDF3-FB69-498A-8CDA-0BECCB9A596E}"/>
          </ac:picMkLst>
        </pc:picChg>
        <pc:picChg chg="add mod ord">
          <ac:chgData name="Alice Watton" userId="S::alice.watton@binfieldschool.com::6069b4f6-8cea-49bf-a38a-e31e2340431d" providerId="AD" clId="Web-{7210D4EE-7CD1-4172-AC85-0935408D325D}" dt="2021-09-12T13:54:36.259" v="47" actId="1076"/>
          <ac:picMkLst>
            <pc:docMk/>
            <pc:sldMk cId="109857222" sldId="256"/>
            <ac:picMk id="6" creationId="{1DB4AD66-A29A-4C8E-877C-BE229C5ADBB6}"/>
          </ac:picMkLst>
        </pc:picChg>
        <pc:cxnChg chg="add del">
          <ac:chgData name="Alice Watton" userId="S::alice.watton@binfieldschool.com::6069b4f6-8cea-49bf-a38a-e31e2340431d" providerId="AD" clId="Web-{7210D4EE-7CD1-4172-AC85-0935408D325D}" dt="2021-09-12T13:52:48.538" v="1"/>
          <ac:cxnSpMkLst>
            <pc:docMk/>
            <pc:sldMk cId="109857222" sldId="256"/>
            <ac:cxnSpMk id="13" creationId="{414C5C93-B9E9-4392-ADCF-ABF21209DD56}"/>
          </ac:cxnSpMkLst>
        </pc:cxnChg>
      </pc:sldChg>
      <pc:sldChg chg="delSp modSp add replId">
        <pc:chgData name="Alice Watton" userId="S::alice.watton@binfieldschool.com::6069b4f6-8cea-49bf-a38a-e31e2340431d" providerId="AD" clId="Web-{7210D4EE-7CD1-4172-AC85-0935408D325D}" dt="2021-09-12T13:56:12.964" v="103" actId="20577"/>
        <pc:sldMkLst>
          <pc:docMk/>
          <pc:sldMk cId="2947762055" sldId="257"/>
        </pc:sldMkLst>
        <pc:spChg chg="mod">
          <ac:chgData name="Alice Watton" userId="S::alice.watton@binfieldschool.com::6069b4f6-8cea-49bf-a38a-e31e2340431d" providerId="AD" clId="Web-{7210D4EE-7CD1-4172-AC85-0935408D325D}" dt="2021-09-12T13:56:12.964" v="103" actId="20577"/>
          <ac:spMkLst>
            <pc:docMk/>
            <pc:sldMk cId="2947762055" sldId="257"/>
            <ac:spMk id="2" creationId="{00000000-0000-0000-0000-000000000000}"/>
          </ac:spMkLst>
        </pc:spChg>
        <pc:spChg chg="del mod">
          <ac:chgData name="Alice Watton" userId="S::alice.watton@binfieldschool.com::6069b4f6-8cea-49bf-a38a-e31e2340431d" providerId="AD" clId="Web-{7210D4EE-7CD1-4172-AC85-0935408D325D}" dt="2021-09-12T13:55:34.588" v="69"/>
          <ac:spMkLst>
            <pc:docMk/>
            <pc:sldMk cId="2947762055" sldId="257"/>
            <ac:spMk id="3" creationId="{00000000-0000-0000-0000-000000000000}"/>
          </ac:spMkLst>
        </pc:spChg>
      </pc:sldChg>
      <pc:sldMasterChg chg="add del addSldLayout delSldLayout">
        <pc:chgData name="Alice Watton" userId="S::alice.watton@binfieldschool.com::6069b4f6-8cea-49bf-a38a-e31e2340431d" providerId="AD" clId="Web-{7210D4EE-7CD1-4172-AC85-0935408D325D}" dt="2021-09-12T13:52:48.616" v="2"/>
        <pc:sldMasterMkLst>
          <pc:docMk/>
          <pc:sldMasterMk cId="2460954070" sldId="2147483660"/>
        </pc:sldMasterMkLst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2:48.616" v="2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replId addSldLayout delSldLayout">
        <pc:chgData name="Alice Watton" userId="S::alice.watton@binfieldschool.com::6069b4f6-8cea-49bf-a38a-e31e2340431d" providerId="AD" clId="Web-{7210D4EE-7CD1-4172-AC85-0935408D325D}" dt="2021-09-12T13:52:48.538" v="1"/>
        <pc:sldMasterMkLst>
          <pc:docMk/>
          <pc:sldMasterMk cId="1870340537" sldId="2147483672"/>
        </pc:sldMasterMkLst>
        <pc:sldLayoutChg chg="add del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380870121" sldId="2147483673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1044133893" sldId="2147483674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2686732561" sldId="2147483675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2180461397" sldId="2147483676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417552177" sldId="2147483677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4062531850" sldId="2147483678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823395330" sldId="2147483679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3038868324" sldId="2147483680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2229266848" sldId="2147483681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1561548710" sldId="2147483682"/>
          </pc:sldLayoutMkLst>
        </pc:sldLayoutChg>
        <pc:sldLayoutChg chg="add del replId">
          <pc:chgData name="Alice Watton" userId="S::alice.watton@binfieldschool.com::6069b4f6-8cea-49bf-a38a-e31e2340431d" providerId="AD" clId="Web-{7210D4EE-7CD1-4172-AC85-0935408D325D}" dt="2021-09-12T13:52:48.538" v="1"/>
          <pc:sldLayoutMkLst>
            <pc:docMk/>
            <pc:sldMasterMk cId="1870340537" sldId="2147483672"/>
            <pc:sldLayoutMk cId="2988497411" sldId="2147483683"/>
          </pc:sldLayoutMkLst>
        </pc:sldLayoutChg>
      </pc:sldMasterChg>
      <pc:sldMasterChg chg="add del addSldLayout delSldLayout">
        <pc:chgData name="Alice Watton" userId="S::alice.watton@binfieldschool.com::6069b4f6-8cea-49bf-a38a-e31e2340431d" providerId="AD" clId="Web-{7210D4EE-7CD1-4172-AC85-0935408D325D}" dt="2021-09-12T13:53:01.382" v="3"/>
        <pc:sldMasterMkLst>
          <pc:docMk/>
          <pc:sldMasterMk cId="3783942421" sldId="2147483763"/>
        </pc:sldMasterMkLst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3787798374" sldId="2147483752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2592020335" sldId="2147483753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2689326507" sldId="2147483754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1559785385" sldId="2147483755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147656638" sldId="2147483756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3145144348" sldId="2147483757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2126965797" sldId="2147483758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2795954340" sldId="2147483759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3538182692" sldId="2147483760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1894183080" sldId="2147483761"/>
          </pc:sldLayoutMkLst>
        </pc:sldLayoutChg>
        <pc:sldLayoutChg chg="add del">
          <pc:chgData name="Alice Watton" userId="S::alice.watton@binfieldschool.com::6069b4f6-8cea-49bf-a38a-e31e2340431d" providerId="AD" clId="Web-{7210D4EE-7CD1-4172-AC85-0935408D325D}" dt="2021-09-12T13:53:01.382" v="3"/>
          <pc:sldLayoutMkLst>
            <pc:docMk/>
            <pc:sldMasterMk cId="3783942421" sldId="2147483763"/>
            <pc:sldLayoutMk cId="3006233523" sldId="2147483762"/>
          </pc:sldLayoutMkLst>
        </pc:sldLayoutChg>
      </pc:sldMasterChg>
      <pc:sldMasterChg chg="add del addSldLayout delSldLayout modSldLayout">
        <pc:chgData name="Alice Watton" userId="S::alice.watton@binfieldschool.com::6069b4f6-8cea-49bf-a38a-e31e2340431d" providerId="AD" clId="Web-{7210D4EE-7CD1-4172-AC85-0935408D325D}" dt="2021-09-12T13:53:25.148" v="9"/>
        <pc:sldMasterMkLst>
          <pc:docMk/>
          <pc:sldMasterMk cId="1986304464" sldId="2147483764"/>
        </pc:sldMasterMkLst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396226211" sldId="2147483765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43109551" sldId="2147483766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3834347012" sldId="2147483767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2376250139" sldId="2147483768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3553244476" sldId="2147483769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624231659" sldId="2147483770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3308301619" sldId="2147483771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314717186" sldId="2147483772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3597264524" sldId="2147483773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3208237259" sldId="2147483774"/>
          </pc:sldLayoutMkLst>
        </pc:sldLayoutChg>
        <pc:sldLayoutChg chg="add del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1986304464" sldId="2147483764"/>
            <pc:sldLayoutMk cId="1145253273" sldId="2147483775"/>
          </pc:sldLayoutMkLst>
        </pc:sldLayoutChg>
      </pc:sldMasterChg>
      <pc:sldMasterChg chg="add addSldLayout modSldLayout">
        <pc:chgData name="Alice Watton" userId="S::alice.watton@binfieldschool.com::6069b4f6-8cea-49bf-a38a-e31e2340431d" providerId="AD" clId="Web-{7210D4EE-7CD1-4172-AC85-0935408D325D}" dt="2021-09-12T13:53:25.148" v="9"/>
        <pc:sldMasterMkLst>
          <pc:docMk/>
          <pc:sldMasterMk cId="3489153144" sldId="2147483776"/>
        </pc:sldMasterMkLst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718987999" sldId="2147483777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90903899" sldId="2147483778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4169798987" sldId="2147483779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1783934554" sldId="2147483780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3990645146" sldId="2147483781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984339515" sldId="2147483782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3157455175" sldId="2147483783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2885958646" sldId="2147483784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1105914818" sldId="2147483785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903317211" sldId="2147483786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3773634062" sldId="2147483787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1297783730" sldId="2147483788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2151373360" sldId="2147483789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527417259" sldId="2147483790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204452854" sldId="2147483791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3393044115" sldId="2147483792"/>
          </pc:sldLayoutMkLst>
        </pc:sldLayoutChg>
        <pc:sldLayoutChg chg="add mod replId">
          <pc:chgData name="Alice Watton" userId="S::alice.watton@binfieldschool.com::6069b4f6-8cea-49bf-a38a-e31e2340431d" providerId="AD" clId="Web-{7210D4EE-7CD1-4172-AC85-0935408D325D}" dt="2021-09-12T13:53:25.148" v="9"/>
          <pc:sldLayoutMkLst>
            <pc:docMk/>
            <pc:sldMasterMk cId="3489153144" sldId="2147483776"/>
            <pc:sldLayoutMk cId="1959963428" sldId="214748379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987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03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798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9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645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339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455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958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5914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317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634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77837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3733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417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528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0441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963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9/12/2021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1531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  <p:sldLayoutId id="2147483788" r:id="rId12"/>
    <p:sldLayoutId id="2147483789" r:id="rId13"/>
    <p:sldLayoutId id="2147483790" r:id="rId14"/>
    <p:sldLayoutId id="2147483791" r:id="rId15"/>
    <p:sldLayoutId id="2147483792" r:id="rId16"/>
    <p:sldLayoutId id="214748379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Rainbow curves of paper">
            <a:extLst>
              <a:ext uri="{FF2B5EF4-FFF2-40B4-BE49-F238E27FC236}">
                <a16:creationId xmlns:a16="http://schemas.microsoft.com/office/drawing/2014/main" id="{1DB4AD66-A29A-4C8E-877C-BE229C5ADB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l="2115" t="23391" r="6976"/>
          <a:stretch/>
        </p:blipFill>
        <p:spPr>
          <a:xfrm>
            <a:off x="57529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672" y="-636917"/>
            <a:ext cx="8825658" cy="3329581"/>
          </a:xfrm>
        </p:spPr>
        <p:txBody>
          <a:bodyPr>
            <a:normAutofit/>
          </a:bodyPr>
          <a:lstStyle/>
          <a:p>
            <a:r>
              <a:rPr lang="en-US" sz="8800" u="sng" dirty="0">
                <a:latin typeface="Arial"/>
                <a:cs typeface="Arial"/>
              </a:rPr>
              <a:t>Monday 13th September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6691" y="3210247"/>
            <a:ext cx="11126035" cy="224164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5400" u="sng" cap="none" dirty="0">
                <a:solidFill>
                  <a:schemeClr val="tx1"/>
                </a:solidFill>
                <a:latin typeface="Arial"/>
                <a:cs typeface="Arial"/>
              </a:rPr>
              <a:t>L.O: To reflect on a prediction.</a:t>
            </a:r>
          </a:p>
          <a:p>
            <a:r>
              <a:rPr lang="en-US" sz="5400" u="sng" cap="none" dirty="0">
                <a:solidFill>
                  <a:schemeClr val="tx1"/>
                </a:solidFill>
                <a:latin typeface="Arial"/>
                <a:cs typeface="Arial"/>
              </a:rPr>
              <a:t>C: Let's do the Pharaoh!</a:t>
            </a: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Rainbow curves of paper">
            <a:extLst>
              <a:ext uri="{FF2B5EF4-FFF2-40B4-BE49-F238E27FC236}">
                <a16:creationId xmlns:a16="http://schemas.microsoft.com/office/drawing/2014/main" id="{1DB4AD66-A29A-4C8E-877C-BE229C5ADB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l="2115" t="23391" r="6976"/>
          <a:stretch/>
        </p:blipFill>
        <p:spPr>
          <a:xfrm>
            <a:off x="57529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8615" y="3029309"/>
            <a:ext cx="8825658" cy="3329581"/>
          </a:xfrm>
        </p:spPr>
        <p:txBody>
          <a:bodyPr>
            <a:normAutofit fontScale="90000"/>
          </a:bodyPr>
          <a:lstStyle/>
          <a:p>
            <a:r>
              <a:rPr lang="en-US" sz="8800" dirty="0">
                <a:latin typeface="Arial"/>
                <a:cs typeface="Arial"/>
              </a:rPr>
              <a:t>Today we are going to finish reading chapter 4 and reflect on our predictions!</a:t>
            </a: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477620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60C278-657E-4379-A935-8BD2CF863C78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9FBAA02-C5BE-46DB-ACCA-6920A2FFC0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6B3DE8-AFB5-49FC-9F2F-839358954A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Ion</vt:lpstr>
      <vt:lpstr>Monday 13th September 2021</vt:lpstr>
      <vt:lpstr>Today we are going to finish reading chapter 4 and reflect on our predictions!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24</cp:revision>
  <dcterms:created xsi:type="dcterms:W3CDTF">2021-09-12T13:52:11Z</dcterms:created>
  <dcterms:modified xsi:type="dcterms:W3CDTF">2021-09-12T13:56:15Z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