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64" r:id="rId3"/>
    <p:sldId id="265" r:id="rId4"/>
    <p:sldId id="266" r:id="rId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winkl" panose="020B0604020202020204" pitchFamily="2" charset="0"/>
      <p:regular r:id="rId12"/>
      <p:bold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990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79024" y="1247899"/>
            <a:ext cx="5354782" cy="535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641186" y="696228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57964" y="809241"/>
            <a:ext cx="5590124" cy="994306"/>
          </a:xfrm>
        </p:spPr>
        <p:txBody>
          <a:bodyPr/>
          <a:lstStyle/>
          <a:p>
            <a:pPr algn="r"/>
            <a:r>
              <a:rPr lang="en-GB" sz="3600" dirty="0">
                <a:solidFill>
                  <a:schemeClr val="bg1"/>
                </a:solidFill>
                <a:latin typeface="+mn-lt"/>
              </a:rPr>
              <a:t>What is Mental Health?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3212068" y="3086387"/>
            <a:ext cx="26825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dirty="0"/>
              <a:t>Mental health is about how you feel, think and sometimes behave. Lots of children have mental health problems and it means they can feel sad, angry or anxious. </a:t>
            </a:r>
          </a:p>
          <a:p>
            <a:pPr algn="ctr"/>
            <a:endParaRPr lang="en-AU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1F552A-9C98-4DDD-9C88-7C4495E48F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796" y="2155043"/>
            <a:ext cx="1264381" cy="306015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DC5C35B-6DA5-4597-B187-36CB04435C03}"/>
              </a:ext>
            </a:extLst>
          </p:cNvPr>
          <p:cNvGrpSpPr/>
          <p:nvPr/>
        </p:nvGrpSpPr>
        <p:grpSpPr>
          <a:xfrm>
            <a:off x="2541384" y="2155043"/>
            <a:ext cx="3975645" cy="3789728"/>
            <a:chOff x="2372245" y="2155043"/>
            <a:chExt cx="3975645" cy="37897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BEE676-AB9E-4435-BCF6-01F312502DA9}"/>
                </a:ext>
              </a:extLst>
            </p:cNvPr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A26ACE8-3862-4D53-9AD6-8FFB18F8CA15}"/>
                </a:ext>
              </a:extLst>
            </p:cNvPr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810153A-0725-4DE9-8D6C-FFD86BBEC9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19" y="3803620"/>
            <a:ext cx="1990442" cy="250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332509" y="696228"/>
            <a:ext cx="8098972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0237" y="345753"/>
            <a:ext cx="8552021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+mn-lt"/>
              </a:rPr>
              <a:t>Today let’s think about antonym emotions!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509" y="1912126"/>
            <a:ext cx="8402477" cy="4239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40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332509" y="696228"/>
            <a:ext cx="8098972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0237" y="345753"/>
            <a:ext cx="8552021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+mn-lt"/>
              </a:rPr>
              <a:t>Today let’s think about antonym emotions!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241" y="1912126"/>
            <a:ext cx="8027240" cy="4068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40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224</TotalTime>
  <Words>51</Words>
  <Application>Microsoft Office PowerPoint</Application>
  <PresentationFormat>On-screen Show (4:3)</PresentationFormat>
  <Paragraphs>4</Paragraphs>
  <Slides>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Twinkl</vt:lpstr>
      <vt:lpstr>Office Theme</vt:lpstr>
      <vt:lpstr>PowerPoint Presentation</vt:lpstr>
      <vt:lpstr>What is Mental Health?</vt:lpstr>
      <vt:lpstr>Today let’s think about antonym emotions!</vt:lpstr>
      <vt:lpstr>Today let’s think about antonym emotions!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Twinkl-A10</dc:creator>
  <cp:lastModifiedBy>Alice Watton</cp:lastModifiedBy>
  <cp:revision>19</cp:revision>
  <dcterms:created xsi:type="dcterms:W3CDTF">2020-09-30T04:49:01Z</dcterms:created>
  <dcterms:modified xsi:type="dcterms:W3CDTF">2022-02-03T14:21:31Z</dcterms:modified>
</cp:coreProperties>
</file>