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469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204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171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041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272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026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50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420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481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69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455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590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7487" y="1085850"/>
            <a:ext cx="6677025" cy="46863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29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4"/>
    </mc:Choice>
    <mc:Fallback xmlns="">
      <p:transition spd="slow" advTm="24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9248" y="438014"/>
            <a:ext cx="6715125" cy="242887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55819" y="2866889"/>
            <a:ext cx="4767670" cy="2817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78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34"/>
    </mc:Choice>
    <mc:Fallback xmlns="">
      <p:transition spd="slow" advTm="73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429" y="2277133"/>
            <a:ext cx="6829425" cy="321945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49902" y="785360"/>
            <a:ext cx="3417116" cy="2983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4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32"/>
    </mc:Choice>
    <mc:Fallback xmlns="">
      <p:transition spd="slow" advTm="112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5535" y="2273754"/>
            <a:ext cx="6581775" cy="348615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325" y="454803"/>
            <a:ext cx="4010978" cy="2462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80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90"/>
    </mc:Choice>
    <mc:Fallback xmlns="">
      <p:transition spd="slow" advTm="131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3</cp:revision>
  <dcterms:created xsi:type="dcterms:W3CDTF">2021-01-29T13:53:25Z</dcterms:created>
  <dcterms:modified xsi:type="dcterms:W3CDTF">2021-02-22T14:50:42Z</dcterms:modified>
</cp:coreProperties>
</file>