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18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520473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45923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415360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2507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95900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6789126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7229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284860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479728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4935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13443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7E8899-440A-4604-9FD6-1AB6F46ABEBF}" type="datetimeFigureOut">
              <a:rPr lang="en-GB" smtClean="0"/>
              <a:t>22/02/2021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5589F-8BC4-4E1E-93E4-9D24292C4C75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9710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hyperlink" Target="https://www.bbc.co.uk/bitesize/clips/z3hyr82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1845920"/>
          </a:xfrm>
        </p:spPr>
        <p:txBody>
          <a:bodyPr/>
          <a:lstStyle/>
          <a:p>
            <a:r>
              <a:rPr lang="en-GB" dirty="0"/>
              <a:t>L</a:t>
            </a:r>
            <a:r>
              <a:rPr lang="en-GB" dirty="0" smtClean="0"/>
              <a:t>O: To Reflect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34683" y="3263705"/>
            <a:ext cx="10522634" cy="1589650"/>
          </a:xfrm>
        </p:spPr>
        <p:txBody>
          <a:bodyPr>
            <a:normAutofit/>
          </a:bodyPr>
          <a:lstStyle/>
          <a:p>
            <a:r>
              <a:rPr lang="en-US" sz="3200" dirty="0"/>
              <a:t>Identify the things that are important in their own lives and compare these to religious beliefs.</a:t>
            </a:r>
            <a:endParaRPr lang="en-GB" sz="3200" dirty="0"/>
          </a:p>
        </p:txBody>
      </p:sp>
    </p:spTree>
    <p:extLst>
      <p:ext uri="{BB962C8B-B14F-4D97-AF65-F5344CB8AC3E}">
        <p14:creationId xmlns:p14="http://schemas.microsoft.com/office/powerpoint/2010/main" val="187227567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8812" y="365125"/>
            <a:ext cx="12023188" cy="1325563"/>
          </a:xfrm>
        </p:spPr>
        <p:txBody>
          <a:bodyPr>
            <a:normAutofit/>
          </a:bodyPr>
          <a:lstStyle/>
          <a:p>
            <a:pPr algn="ctr"/>
            <a:r>
              <a:rPr lang="en-GB" sz="4000" dirty="0" smtClean="0"/>
              <a:t>Revise the meal that Jewish families have on Shabbat</a:t>
            </a:r>
            <a:endParaRPr lang="en-GB" sz="4000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u="sng" dirty="0">
                <a:hlinkClick r:id="rId2"/>
              </a:rPr>
              <a:t>Celebrating Shabbat in a Jewish home - KS1 Religious Education - BBC </a:t>
            </a:r>
            <a:r>
              <a:rPr lang="en-US" u="sng" dirty="0" err="1">
                <a:hlinkClick r:id="rId2"/>
              </a:rPr>
              <a:t>Bitesize</a:t>
            </a:r>
            <a:endParaRPr lang="en-GB" dirty="0"/>
          </a:p>
          <a:p>
            <a:pPr marL="0" indent="0">
              <a:buNone/>
            </a:pP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" y="2740024"/>
            <a:ext cx="5486400" cy="3571875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80406" y="2740024"/>
            <a:ext cx="5476875" cy="3571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53019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457201"/>
            <a:ext cx="10515600" cy="1233488"/>
          </a:xfrm>
        </p:spPr>
        <p:txBody>
          <a:bodyPr>
            <a:normAutofit fontScale="90000"/>
          </a:bodyPr>
          <a:lstStyle/>
          <a:p>
            <a:pPr algn="ctr"/>
            <a:r>
              <a:rPr lang="en-US" sz="4000" dirty="0" smtClean="0"/>
              <a:t>What special meals do we have as a class? </a:t>
            </a:r>
            <a:br>
              <a:rPr lang="en-US" sz="4000" dirty="0" smtClean="0"/>
            </a:br>
            <a:r>
              <a:rPr lang="en-US" sz="4000" dirty="0" smtClean="0"/>
              <a:t> How is this different to normal lunch?</a:t>
            </a:r>
            <a:r>
              <a:rPr lang="en-GB" dirty="0" smtClean="0"/>
              <a:t/>
            </a:r>
            <a:br>
              <a:rPr lang="en-GB" dirty="0" smtClean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68812" y="1378634"/>
            <a:ext cx="11184988" cy="4798329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smtClean="0"/>
              <a:t>Imagine </a:t>
            </a:r>
            <a:r>
              <a:rPr lang="en-US" sz="3200" dirty="0"/>
              <a:t>we want to have another special meal as a class. </a:t>
            </a:r>
            <a:endParaRPr lang="en-US" sz="3200" dirty="0" smtClean="0"/>
          </a:p>
          <a:p>
            <a:pPr marL="0" indent="0">
              <a:buNone/>
            </a:pPr>
            <a:endParaRPr lang="en-GB" sz="3200" dirty="0"/>
          </a:p>
          <a:p>
            <a:pPr marL="0" indent="0">
              <a:buNone/>
            </a:pPr>
            <a:r>
              <a:rPr lang="en-US" sz="3200" dirty="0"/>
              <a:t>What foods would you choose for the special meal? </a:t>
            </a:r>
            <a:endParaRPr lang="en-GB" sz="3200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124934"/>
            <a:ext cx="3832891" cy="2783498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67729" y="3124932"/>
            <a:ext cx="4232838" cy="27835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00567" y="3124932"/>
            <a:ext cx="4191433" cy="278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77749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Task</a:t>
            </a:r>
            <a:endParaRPr lang="en-GB" dirty="0"/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US" b="1" dirty="0"/>
              <a:t>Paddling: </a:t>
            </a:r>
            <a:r>
              <a:rPr lang="en-US" dirty="0"/>
              <a:t>Design a special meal for us to have together as a class.</a:t>
            </a:r>
            <a:r>
              <a:rPr lang="en-US" b="1" dirty="0"/>
              <a:t> </a:t>
            </a:r>
            <a:endParaRPr lang="en-US" b="1" dirty="0" smtClean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 err="1"/>
              <a:t>Snorkelling</a:t>
            </a:r>
            <a:r>
              <a:rPr lang="en-US" b="1" dirty="0"/>
              <a:t>: </a:t>
            </a:r>
            <a:r>
              <a:rPr lang="en-US" dirty="0"/>
              <a:t>Design and label a special meal for us to have as a class.</a:t>
            </a:r>
            <a:r>
              <a:rPr lang="en-US" b="1" dirty="0"/>
              <a:t> </a:t>
            </a:r>
            <a:endParaRPr lang="en-US" b="1" dirty="0" smtClean="0"/>
          </a:p>
          <a:p>
            <a:pPr marL="0" indent="0">
              <a:buNone/>
            </a:pPr>
            <a:endParaRPr lang="en-US" b="1" dirty="0"/>
          </a:p>
          <a:p>
            <a:pPr marL="0" indent="0">
              <a:buNone/>
            </a:pPr>
            <a:r>
              <a:rPr lang="en-US" b="1" dirty="0"/>
              <a:t>Diving: </a:t>
            </a:r>
            <a:r>
              <a:rPr lang="en-US" dirty="0"/>
              <a:t>Design and label a special meal for us to have as a class. Explain why you have chosen each food or item.</a:t>
            </a:r>
            <a:r>
              <a:rPr lang="en-US" b="1" dirty="0"/>
              <a:t>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5953588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849755" y="365125"/>
            <a:ext cx="8082035" cy="5965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081694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</TotalTime>
  <Words>124</Words>
  <Application>Microsoft Office PowerPoint</Application>
  <PresentationFormat>Widescreen</PresentationFormat>
  <Paragraphs>14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9" baseType="lpstr">
      <vt:lpstr>Arial</vt:lpstr>
      <vt:lpstr>Calibri</vt:lpstr>
      <vt:lpstr>Calibri Light</vt:lpstr>
      <vt:lpstr>Office Theme</vt:lpstr>
      <vt:lpstr>LO: To Reflect</vt:lpstr>
      <vt:lpstr>Revise the meal that Jewish families have on Shabbat</vt:lpstr>
      <vt:lpstr>What special meals do we have as a class?   How is this different to normal lunch? </vt:lpstr>
      <vt:lpstr>Task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Reflect</dc:title>
  <dc:creator>Sophie Corah</dc:creator>
  <cp:lastModifiedBy>Sophie Corah</cp:lastModifiedBy>
  <cp:revision>1</cp:revision>
  <dcterms:created xsi:type="dcterms:W3CDTF">2021-02-22T14:54:49Z</dcterms:created>
  <dcterms:modified xsi:type="dcterms:W3CDTF">2021-02-22T15:13:39Z</dcterms:modified>
</cp:coreProperties>
</file>