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14" r:id="rId3"/>
    <p:sldId id="259" r:id="rId4"/>
    <p:sldId id="260" r:id="rId5"/>
    <p:sldId id="315" r:id="rId6"/>
    <p:sldId id="316" r:id="rId7"/>
    <p:sldId id="317" r:id="rId8"/>
    <p:sldId id="319" r:id="rId9"/>
    <p:sldId id="31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243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596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7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66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87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4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56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30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330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540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2437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89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7381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588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304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278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41BE1-ECAE-40AC-B7E2-E5926514E973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482AC71-F898-4D34-A05C-1DF8C90759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33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mathsbot.com/manipulatives/placeValueCounters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mathsbot.com/manipulatives/placeValueCounters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mathsbot.com/manipulatives/placeValueCounters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athsbot.com/manipulatives/placeValueCounters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1570" y="3011557"/>
            <a:ext cx="9008534" cy="3584432"/>
          </a:xfrm>
        </p:spPr>
        <p:txBody>
          <a:bodyPr/>
          <a:lstStyle/>
          <a:p>
            <a:pPr algn="l"/>
            <a:r>
              <a:rPr lang="en-GB" sz="6600" dirty="0"/>
              <a:t>20.10.2020</a:t>
            </a:r>
            <a:br>
              <a:rPr lang="en-GB" sz="6600" dirty="0"/>
            </a:br>
            <a:r>
              <a:rPr lang="en-GB" sz="6600" dirty="0"/>
              <a:t>L.O: Add and Subtract</a:t>
            </a:r>
            <a:br>
              <a:rPr lang="en-GB" sz="6600" dirty="0"/>
            </a:br>
            <a:r>
              <a:rPr lang="en-GB" sz="6600" dirty="0"/>
              <a:t>C: Add and subtract 3-digit and 1-digit numbers – not crossing 10. </a:t>
            </a:r>
          </a:p>
        </p:txBody>
      </p:sp>
    </p:spTree>
    <p:extLst>
      <p:ext uri="{BB962C8B-B14F-4D97-AF65-F5344CB8AC3E}">
        <p14:creationId xmlns:p14="http://schemas.microsoft.com/office/powerpoint/2010/main" val="1188490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1386" y="5128590"/>
            <a:ext cx="9763909" cy="1646302"/>
          </a:xfrm>
        </p:spPr>
        <p:txBody>
          <a:bodyPr/>
          <a:lstStyle/>
          <a:p>
            <a:pPr algn="l"/>
            <a:r>
              <a:rPr lang="en-GB" sz="4800" dirty="0"/>
              <a:t>Starter </a:t>
            </a:r>
            <a:r>
              <a:rPr lang="en-GB" sz="4800" dirty="0">
                <a:solidFill>
                  <a:schemeClr val="tx1"/>
                </a:solidFill>
              </a:rPr>
              <a:t>Bingo!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Draw this grid on your whiteboard. 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Choose six numbers: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35, 670, 15, 234, 6, 62, 702, 105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4B30292-FC20-43B8-855B-439718D3E988}"/>
              </a:ext>
            </a:extLst>
          </p:cNvPr>
          <p:cNvSpPr/>
          <p:nvPr/>
        </p:nvSpPr>
        <p:spPr>
          <a:xfrm>
            <a:off x="5337313" y="83108"/>
            <a:ext cx="4860235" cy="226612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11C9CBB-2C23-424E-9272-A3CAB08CD8E7}"/>
              </a:ext>
            </a:extLst>
          </p:cNvPr>
          <p:cNvCxnSpPr/>
          <p:nvPr/>
        </p:nvCxnSpPr>
        <p:spPr>
          <a:xfrm>
            <a:off x="5337313" y="1216168"/>
            <a:ext cx="486023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E32148A-5694-4A61-8B15-B06C67080D1A}"/>
              </a:ext>
            </a:extLst>
          </p:cNvPr>
          <p:cNvCxnSpPr>
            <a:cxnSpLocks/>
          </p:cNvCxnSpPr>
          <p:nvPr/>
        </p:nvCxnSpPr>
        <p:spPr>
          <a:xfrm flipV="1">
            <a:off x="6732104" y="83108"/>
            <a:ext cx="0" cy="226612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BC3277A-49C3-4816-B631-0B88490E2459}"/>
              </a:ext>
            </a:extLst>
          </p:cNvPr>
          <p:cNvCxnSpPr>
            <a:cxnSpLocks/>
          </p:cNvCxnSpPr>
          <p:nvPr/>
        </p:nvCxnSpPr>
        <p:spPr>
          <a:xfrm flipV="1">
            <a:off x="8514521" y="83108"/>
            <a:ext cx="0" cy="226612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2894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4065" y="3548269"/>
            <a:ext cx="9763909" cy="1646302"/>
          </a:xfrm>
        </p:spPr>
        <p:txBody>
          <a:bodyPr/>
          <a:lstStyle/>
          <a:p>
            <a:pPr algn="ctr"/>
            <a:r>
              <a:rPr lang="en-GB" sz="8800" dirty="0"/>
              <a:t>I do</a:t>
            </a:r>
            <a:br>
              <a:rPr lang="en-GB" sz="8800" dirty="0"/>
            </a:br>
            <a:r>
              <a:rPr lang="en-GB" sz="8800" dirty="0"/>
              <a:t>we do </a:t>
            </a:r>
            <a:br>
              <a:rPr lang="en-GB" sz="8800" dirty="0"/>
            </a:br>
            <a:r>
              <a:rPr lang="en-GB" sz="8800" dirty="0"/>
              <a:t>you do </a:t>
            </a:r>
          </a:p>
        </p:txBody>
      </p:sp>
    </p:spTree>
    <p:extLst>
      <p:ext uri="{BB962C8B-B14F-4D97-AF65-F5344CB8AC3E}">
        <p14:creationId xmlns:p14="http://schemas.microsoft.com/office/powerpoint/2010/main" val="1777460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4065" y="3548269"/>
            <a:ext cx="9763909" cy="1646302"/>
          </a:xfrm>
        </p:spPr>
        <p:txBody>
          <a:bodyPr/>
          <a:lstStyle/>
          <a:p>
            <a:pPr algn="ctr"/>
            <a:r>
              <a:rPr lang="en-GB" sz="8800" dirty="0"/>
              <a:t>I do</a:t>
            </a:r>
            <a:br>
              <a:rPr lang="en-GB" sz="8800" dirty="0"/>
            </a:br>
            <a:r>
              <a:rPr lang="en-US" sz="36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145+4 </a:t>
            </a:r>
            <a:br>
              <a:rPr lang="en-GB" sz="8800" dirty="0"/>
            </a:br>
            <a:endParaRPr lang="en-GB" sz="8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017AC4-BDF9-402D-9622-D3B6986C9284}"/>
              </a:ext>
            </a:extLst>
          </p:cNvPr>
          <p:cNvSpPr txBox="1"/>
          <p:nvPr/>
        </p:nvSpPr>
        <p:spPr>
          <a:xfrm>
            <a:off x="2474844" y="4446969"/>
            <a:ext cx="6102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FF"/>
                </a:solidFill>
                <a:effectLst/>
                <a:latin typeface="Cambria" panose="02040503050406030204" pitchFamily="18" charset="0"/>
                <a:hlinkClick r:id="rId2"/>
              </a:rPr>
              <a:t>https://mathsbot.com/manipulatives/placeValueCounters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5938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4065" y="3548269"/>
            <a:ext cx="9763909" cy="1646302"/>
          </a:xfrm>
        </p:spPr>
        <p:txBody>
          <a:bodyPr/>
          <a:lstStyle/>
          <a:p>
            <a:pPr algn="ctr"/>
            <a:r>
              <a:rPr lang="en-GB" sz="8800" dirty="0"/>
              <a:t>We do</a:t>
            </a:r>
            <a:br>
              <a:rPr lang="en-GB" sz="8800" dirty="0"/>
            </a:br>
            <a:r>
              <a:rPr lang="en-US" sz="3600" b="0" i="0" dirty="0">
                <a:solidFill>
                  <a:srgbClr val="000000"/>
                </a:solidFill>
                <a:effectLst/>
                <a:latin typeface="WordVisi_MSFontService"/>
              </a:rPr>
              <a:t>834+6 </a:t>
            </a:r>
            <a:br>
              <a:rPr lang="en-GB" sz="8800" dirty="0"/>
            </a:br>
            <a:endParaRPr lang="en-GB" sz="8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017AC4-BDF9-402D-9622-D3B6986C9284}"/>
              </a:ext>
            </a:extLst>
          </p:cNvPr>
          <p:cNvSpPr txBox="1"/>
          <p:nvPr/>
        </p:nvSpPr>
        <p:spPr>
          <a:xfrm>
            <a:off x="2474844" y="4446969"/>
            <a:ext cx="6102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FF"/>
                </a:solidFill>
                <a:effectLst/>
                <a:latin typeface="Cambria" panose="02040503050406030204" pitchFamily="18" charset="0"/>
                <a:hlinkClick r:id="rId2"/>
              </a:rPr>
              <a:t>https://mathsbot.com/manipulatives/placeValueCounters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6430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4065" y="3548269"/>
            <a:ext cx="9763909" cy="1646302"/>
          </a:xfrm>
        </p:spPr>
        <p:txBody>
          <a:bodyPr/>
          <a:lstStyle/>
          <a:p>
            <a:pPr algn="ctr"/>
            <a:r>
              <a:rPr lang="en-GB" sz="8800" dirty="0"/>
              <a:t>You do</a:t>
            </a:r>
            <a:br>
              <a:rPr lang="en-GB" sz="8800" dirty="0"/>
            </a:br>
            <a:r>
              <a:rPr lang="en-US" sz="3600" b="0" i="0" dirty="0">
                <a:solidFill>
                  <a:srgbClr val="000000"/>
                </a:solidFill>
                <a:effectLst/>
                <a:latin typeface="WordVisi_MSFontService"/>
              </a:rPr>
              <a:t>403+5 </a:t>
            </a:r>
            <a:br>
              <a:rPr lang="en-GB" sz="8800" dirty="0"/>
            </a:br>
            <a:endParaRPr lang="en-GB" sz="8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017AC4-BDF9-402D-9622-D3B6986C9284}"/>
              </a:ext>
            </a:extLst>
          </p:cNvPr>
          <p:cNvSpPr txBox="1"/>
          <p:nvPr/>
        </p:nvSpPr>
        <p:spPr>
          <a:xfrm>
            <a:off x="2474844" y="4446969"/>
            <a:ext cx="6102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FF"/>
                </a:solidFill>
                <a:effectLst/>
                <a:latin typeface="Cambria" panose="02040503050406030204" pitchFamily="18" charset="0"/>
                <a:hlinkClick r:id="rId2"/>
              </a:rPr>
              <a:t>https://mathsbot.com/manipulatives/placeValueCounters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706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315647" y="5367130"/>
            <a:ext cx="9763909" cy="1646302"/>
          </a:xfrm>
        </p:spPr>
        <p:txBody>
          <a:bodyPr/>
          <a:lstStyle/>
          <a:p>
            <a:pPr algn="ctr"/>
            <a:br>
              <a:rPr lang="en-GB" sz="8800" dirty="0"/>
            </a:br>
            <a:br>
              <a:rPr lang="en-GB" sz="8800" dirty="0"/>
            </a:br>
            <a:r>
              <a:rPr lang="en-GB" sz="8800" dirty="0"/>
              <a:t>Let’s check</a:t>
            </a:r>
            <a:br>
              <a:rPr lang="en-GB" sz="8800" dirty="0"/>
            </a:br>
            <a:br>
              <a:rPr lang="en-GB" sz="8800" dirty="0"/>
            </a:br>
            <a:r>
              <a:rPr lang="en-GB" sz="8800" dirty="0"/>
              <a:t>You do</a:t>
            </a:r>
            <a:br>
              <a:rPr lang="en-GB" sz="8800" dirty="0"/>
            </a:br>
            <a:r>
              <a:rPr lang="en-US" sz="3600" b="0" i="0" dirty="0">
                <a:solidFill>
                  <a:srgbClr val="000000"/>
                </a:solidFill>
                <a:effectLst/>
                <a:latin typeface="WordVisi_MSFontService"/>
              </a:rPr>
              <a:t>403+5 </a:t>
            </a:r>
            <a:br>
              <a:rPr lang="en-GB" sz="8800" dirty="0"/>
            </a:br>
            <a:endParaRPr lang="en-GB" sz="8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017AC4-BDF9-402D-9622-D3B6986C9284}"/>
              </a:ext>
            </a:extLst>
          </p:cNvPr>
          <p:cNvSpPr txBox="1"/>
          <p:nvPr/>
        </p:nvSpPr>
        <p:spPr>
          <a:xfrm>
            <a:off x="377688" y="6285709"/>
            <a:ext cx="6102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FF"/>
                </a:solidFill>
                <a:effectLst/>
                <a:latin typeface="Cambria" panose="02040503050406030204" pitchFamily="18" charset="0"/>
                <a:hlinkClick r:id="rId2"/>
              </a:rPr>
              <a:t>https://mathsbot.com/manipulatives/placeValueCounters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84F597-D0AA-4B39-842A-8B60936DA2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9704" y="933497"/>
            <a:ext cx="5234608" cy="581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81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A7D3B-6348-46BB-ADB7-49DD9462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7271" y="-79513"/>
            <a:ext cx="9763909" cy="1646302"/>
          </a:xfrm>
        </p:spPr>
        <p:txBody>
          <a:bodyPr/>
          <a:lstStyle/>
          <a:p>
            <a:pPr algn="ctr"/>
            <a:br>
              <a:rPr lang="en-GB" sz="8800" dirty="0"/>
            </a:br>
            <a:br>
              <a:rPr lang="en-GB" sz="8800" dirty="0"/>
            </a:br>
            <a:r>
              <a:rPr lang="en-GB" sz="8800" dirty="0"/>
              <a:t>It’s your turn!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307470-49D6-40AB-AC6B-F8BE1E98D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271" y="1670821"/>
            <a:ext cx="8474977" cy="471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29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B472400-1F74-423C-9217-9B5B64FA0192}"/>
              </a:ext>
            </a:extLst>
          </p:cNvPr>
          <p:cNvSpPr txBox="1">
            <a:spLocks/>
          </p:cNvSpPr>
          <p:nvPr/>
        </p:nvSpPr>
        <p:spPr>
          <a:xfrm>
            <a:off x="516467" y="6034849"/>
            <a:ext cx="9763909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8800" dirty="0"/>
            </a:br>
            <a:br>
              <a:rPr lang="en-GB" sz="8800" dirty="0"/>
            </a:br>
            <a:r>
              <a:rPr lang="en-GB" sz="8800" u="sng" dirty="0"/>
              <a:t>Plenary</a:t>
            </a:r>
          </a:p>
          <a:p>
            <a:pPr algn="ctr"/>
            <a:r>
              <a:rPr lang="en-GB" sz="6000" dirty="0">
                <a:solidFill>
                  <a:schemeClr val="tx1"/>
                </a:solidFill>
              </a:rPr>
              <a:t>Choose one question on your sheet. </a:t>
            </a:r>
            <a:r>
              <a:rPr lang="en-GB" sz="6000" dirty="0">
                <a:solidFill>
                  <a:schemeClr val="accent6">
                    <a:lumMod val="75000"/>
                  </a:schemeClr>
                </a:solidFill>
              </a:rPr>
              <a:t>Explain</a:t>
            </a:r>
            <a:r>
              <a:rPr lang="en-GB" sz="6000" dirty="0">
                <a:solidFill>
                  <a:schemeClr val="tx1"/>
                </a:solidFill>
              </a:rPr>
              <a:t> to your talk partner </a:t>
            </a:r>
            <a:r>
              <a:rPr lang="en-GB" sz="6000" dirty="0">
                <a:solidFill>
                  <a:schemeClr val="accent6">
                    <a:lumMod val="75000"/>
                  </a:schemeClr>
                </a:solidFill>
              </a:rPr>
              <a:t>what you did to solve it </a:t>
            </a:r>
            <a:r>
              <a:rPr lang="en-GB" sz="6000" dirty="0">
                <a:solidFill>
                  <a:schemeClr val="tx1"/>
                </a:solidFill>
              </a:rPr>
              <a:t>and </a:t>
            </a:r>
            <a:r>
              <a:rPr lang="en-GB" sz="6000" dirty="0">
                <a:solidFill>
                  <a:schemeClr val="accent6">
                    <a:lumMod val="75000"/>
                  </a:schemeClr>
                </a:solidFill>
              </a:rPr>
              <a:t>why</a:t>
            </a:r>
            <a:r>
              <a:rPr lang="en-GB" sz="6000" dirty="0">
                <a:solidFill>
                  <a:schemeClr val="tx1"/>
                </a:solidFill>
              </a:rPr>
              <a:t> using </a:t>
            </a:r>
            <a:r>
              <a:rPr lang="en-GB" sz="6000" dirty="0">
                <a:solidFill>
                  <a:schemeClr val="accent6">
                    <a:lumMod val="75000"/>
                  </a:schemeClr>
                </a:solidFill>
              </a:rPr>
              <a:t>STEM sentences</a:t>
            </a:r>
            <a:r>
              <a:rPr lang="en-GB" sz="6000" dirty="0"/>
              <a:t>. </a:t>
            </a:r>
            <a:br>
              <a:rPr lang="en-GB" sz="8800" dirty="0"/>
            </a:b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183454284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7A2F41C-A5CB-4DD3-A0FE-EAC8EC86CEBD}"/>
</file>

<file path=customXml/itemProps2.xml><?xml version="1.0" encoding="utf-8"?>
<ds:datastoreItem xmlns:ds="http://schemas.openxmlformats.org/officeDocument/2006/customXml" ds:itemID="{607D8C71-8866-4938-B919-7C25754213F9}"/>
</file>

<file path=customXml/itemProps3.xml><?xml version="1.0" encoding="utf-8"?>
<ds:datastoreItem xmlns:ds="http://schemas.openxmlformats.org/officeDocument/2006/customXml" ds:itemID="{7B791B46-5BFD-458C-861C-397010E007BC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4074</TotalTime>
  <Words>163</Words>
  <Application>Microsoft Office PowerPoint</Application>
  <PresentationFormat>Widescreen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Cambria</vt:lpstr>
      <vt:lpstr>Trebuchet MS</vt:lpstr>
      <vt:lpstr>Wingdings 3</vt:lpstr>
      <vt:lpstr>WordVisi_MSFontService</vt:lpstr>
      <vt:lpstr>Facet</vt:lpstr>
      <vt:lpstr>20.10.2020 L.O: Add and Subtract C: Add and subtract 3-digit and 1-digit numbers – not crossing 10. </vt:lpstr>
      <vt:lpstr>Starter Bingo!  Draw this grid on your whiteboard.   Choose six numbers:  35, 670, 15, 234, 6, 62, 702, 105 </vt:lpstr>
      <vt:lpstr>I do we do  you do </vt:lpstr>
      <vt:lpstr>I do 145+4  </vt:lpstr>
      <vt:lpstr>We do 834+6  </vt:lpstr>
      <vt:lpstr>You do 403+5  </vt:lpstr>
      <vt:lpstr>  Let’s check  You do 403+5  </vt:lpstr>
      <vt:lpstr>  It’s your turn!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21</cp:revision>
  <dcterms:created xsi:type="dcterms:W3CDTF">2020-10-15T16:46:25Z</dcterms:created>
  <dcterms:modified xsi:type="dcterms:W3CDTF">2020-10-18T13:31:59Z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