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204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90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95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076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232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69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44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90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333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365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7A9D9-4A6D-41DA-AC56-B0B1C961B5E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6666F-4064-4991-B093-D265FDBEBD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41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966" y="47923"/>
            <a:ext cx="9731828" cy="649759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84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92"/>
    </mc:Choice>
    <mc:Fallback>
      <p:transition spd="slow" advTm="5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531" y="-44803"/>
            <a:ext cx="9653452" cy="67794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13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7"/>
    </mc:Choice>
    <mc:Fallback>
      <p:transition spd="slow" advTm="8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37" y="318873"/>
            <a:ext cx="10149839" cy="607686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27"/>
    </mc:Choice>
    <mc:Fallback>
      <p:transition spd="slow" advTm="4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469" y="138412"/>
            <a:ext cx="9784080" cy="64916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14"/>
    </mc:Choice>
    <mc:Fallback>
      <p:transition spd="slow" advTm="8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865" y="634773"/>
            <a:ext cx="9691552" cy="649279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2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23"/>
    </mc:Choice>
    <mc:Fallback>
      <p:transition spd="slow" advTm="8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867" y="228599"/>
            <a:ext cx="8934858" cy="618864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35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2"/>
    </mc:Choice>
    <mc:Fallback>
      <p:transition spd="slow" advTm="4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2021-01-19T10:27:16Z</dcterms:created>
  <dcterms:modified xsi:type="dcterms:W3CDTF">2021-01-19T10:27:34Z</dcterms:modified>
</cp:coreProperties>
</file>