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4" r:id="rId3"/>
    <p:sldId id="294" r:id="rId4"/>
    <p:sldId id="287" r:id="rId5"/>
    <p:sldId id="289" r:id="rId6"/>
    <p:sldId id="290" r:id="rId7"/>
    <p:sldId id="291" r:id="rId8"/>
    <p:sldId id="293" r:id="rId9"/>
  </p:sldIdLst>
  <p:sldSz cx="9144000" cy="6858000" type="screen4x3"/>
  <p:notesSz cx="6858000" cy="9144000"/>
  <p:embeddedFontLst>
    <p:embeddedFont>
      <p:font typeface="HfW cursive" panose="00000500000000000000" pitchFamily="2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4808"/>
    <a:srgbClr val="EEB81E"/>
    <a:srgbClr val="F2CA58"/>
    <a:srgbClr val="F27A16"/>
    <a:srgbClr val="DDA811"/>
    <a:srgbClr val="D9A511"/>
    <a:srgbClr val="EEBA26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10/10/2021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10/10/2021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Fri</a:t>
            </a:r>
            <a:r>
              <a:rPr lang="en-GB" sz="2800" u="sng" dirty="0" smtClean="0">
                <a:latin typeface="HfW cursive" panose="00000500000000000000" pitchFamily="2" charset="0"/>
              </a:rPr>
              <a:t>day 15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</a:t>
            </a:r>
            <a:r>
              <a:rPr lang="en-GB" sz="2800" u="sng" dirty="0" smtClean="0">
                <a:latin typeface="HfW cursive" panose="00000500000000000000" pitchFamily="2" charset="0"/>
              </a:rPr>
              <a:t>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write with purpose.</a:t>
            </a: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C: Howard Carter Informal Recount.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756262" y="685800"/>
            <a:ext cx="4566059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FF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RED PEN TIME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95410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Can you use your red pen to edit your work from yesterday?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8247" y="3175367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89" y="2634526"/>
            <a:ext cx="3657509" cy="287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320625" y="602159"/>
            <a:ext cx="2727478" cy="76944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Starter</a:t>
            </a:r>
            <a:endParaRPr kumimoji="0" lang="en-US" altLang="en-US" sz="36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027289" y="1567830"/>
            <a:ext cx="7089422" cy="138499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Let’s recap the part of the event when they </a:t>
            </a:r>
            <a:r>
              <a:rPr lang="en-US" altLang="en-US" sz="2800" b="1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finally found Tutankhamun’s magnificent coffin. </a:t>
            </a:r>
            <a:endParaRPr kumimoji="0" lang="en-US" altLang="en-US" sz="20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970" y="3425376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ing Tutankhamun: How a tomb cast a spell on the world - BBC Cultu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89" y="3149055"/>
            <a:ext cx="5323681" cy="299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7437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Today we are going to write the next paragraph of our recount. </a:t>
            </a:r>
          </a:p>
          <a:p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 would like you to work with your partner to write ideas on the whiteboards, then we will write our own paragraph independently. </a:t>
            </a:r>
          </a:p>
        </p:txBody>
      </p:sp>
    </p:spTree>
    <p:extLst>
      <p:ext uri="{BB962C8B-B14F-4D97-AF65-F5344CB8AC3E}">
        <p14:creationId xmlns:p14="http://schemas.microsoft.com/office/powerpoint/2010/main" val="2436854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132343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First, let’s start with </a:t>
            </a: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a ti</a:t>
            </a: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me adverbial. 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707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378565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Describe </a:t>
            </a: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what you could see</a:t>
            </a: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?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0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How did you uncover the sarcophagus?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000" b="1" i="0" u="sng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How did you feel? </a:t>
            </a:r>
            <a:endParaRPr kumimoji="0" lang="en-US" altLang="en-US" sz="32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7770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509451" y="602159"/>
            <a:ext cx="8059783" cy="193899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000" b="1" u="sng" dirty="0" smtClean="0">
                <a:solidFill>
                  <a:srgbClr val="000000"/>
                </a:solidFill>
                <a:latin typeface="HfW cursive" panose="00000500000000000000" pitchFamily="2" charset="0"/>
                <a:cs typeface="Times New Roman" panose="02020603050405020304" pitchFamily="18" charset="0"/>
              </a:rPr>
              <a:t>Finally, we need a conclusion paragraph. </a:t>
            </a:r>
            <a:endParaRPr lang="en-US" altLang="en-US" sz="4000" b="1" u="sng" dirty="0" smtClean="0">
              <a:solidFill>
                <a:srgbClr val="000000"/>
              </a:solidFill>
              <a:latin typeface="HfW cursive" panose="00000500000000000000" pitchFamily="2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4000" b="1" u="sng" dirty="0" smtClean="0">
              <a:solidFill>
                <a:srgbClr val="000000"/>
              </a:solidFill>
              <a:latin typeface="HfW cursive" panose="00000500000000000000" pitchFamily="2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2" descr="Ankhesenamun Tutankhamun's Mask Ancient Egypt PNG, Clipart, Ancient Egypt,  Ancient History, Ankhesenamun, Art, Clip Art Free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513" b="100000" l="9753" r="899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81833"/>
            <a:ext cx="1898806" cy="207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302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Plenary: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dirty="0" smtClean="0">
                <a:latin typeface="HfW cursive" panose="00000500000000000000" pitchFamily="2" charset="0"/>
              </a:rPr>
              <a:t>Let’s </a:t>
            </a:r>
            <a:r>
              <a:rPr lang="en-GB" sz="2800" dirty="0" smtClean="0">
                <a:latin typeface="HfW cursive" panose="00000500000000000000" pitchFamily="2" charset="0"/>
              </a:rPr>
              <a:t>share </a:t>
            </a:r>
            <a:r>
              <a:rPr lang="en-GB" sz="2800" smtClean="0">
                <a:latin typeface="HfW cursive" panose="00000500000000000000" pitchFamily="2" charset="0"/>
              </a:rPr>
              <a:t>our recounts!</a:t>
            </a:r>
            <a:endParaRPr lang="en-GB" sz="2800" u="sng" dirty="0" smtClean="0">
              <a:latin typeface="HfW cursive" panose="00000500000000000000" pitchFamily="2" charset="0"/>
            </a:endParaRPr>
          </a:p>
          <a:p>
            <a:endParaRPr lang="en-GB" sz="2800" dirty="0">
              <a:solidFill>
                <a:srgbClr val="FF0000"/>
              </a:solidFill>
              <a:latin typeface="HfW cursive" panose="00000500000000000000" pitchFamily="2" charset="0"/>
            </a:endParaRPr>
          </a:p>
          <a:p>
            <a:r>
              <a:rPr lang="en-GB" sz="2800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If you make an edit use the code CI in your book. </a:t>
            </a:r>
          </a:p>
        </p:txBody>
      </p:sp>
    </p:spTree>
    <p:extLst>
      <p:ext uri="{BB962C8B-B14F-4D97-AF65-F5344CB8AC3E}">
        <p14:creationId xmlns:p14="http://schemas.microsoft.com/office/powerpoint/2010/main" val="2369352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8493</TotalTime>
  <Words>143</Words>
  <Application>Microsoft Office PowerPoint</Application>
  <PresentationFormat>On-screen Show (4:3)</PresentationFormat>
  <Paragraphs>24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HfW cursive</vt:lpstr>
      <vt:lpstr>Calibri</vt:lpstr>
      <vt:lpstr>Twinkl SemiBold</vt:lpstr>
      <vt:lpstr>Sassoon Infant Rg</vt:lpstr>
      <vt:lpstr>Twinkl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56</cp:revision>
  <dcterms:created xsi:type="dcterms:W3CDTF">2017-02-27T12:04:27Z</dcterms:created>
  <dcterms:modified xsi:type="dcterms:W3CDTF">2021-10-10T12:38:09Z</dcterms:modified>
</cp:coreProperties>
</file>