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4" d="100"/>
          <a:sy n="64" d="100"/>
        </p:scale>
        <p:origin x="748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55CA8B-C039-4120-9FB4-B51CD6699C8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C0BE4BB-2E0B-4C39-ADCA-77D8757F53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B89CAF3-DEFD-4D91-B448-E3E23AE69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DC6955-26D8-44C8-B9B7-2D4CCD86FB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0C8FB7-C57E-4864-985E-9621C28BCA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30695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0934DE-2942-4224-84A0-742E352E30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8D6F6-595C-4001-83B3-0DD5C0F4DD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2204376-249F-4F93-A9FA-4153D613E4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9A293AE-D0B5-434F-A271-AD4C61C02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F49D07-F53A-4CB8-829C-97624AD675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62440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51CE53-31FB-4497-96D2-0B27C3785C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B7A6AF-C7EB-40A1-9AAD-EA7998CD07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6CAA6C-D08D-42A4-9402-5A8D4EC785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AFBF42-35DB-4157-B492-A18D53674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3268CB-2F5C-40A9-B5E2-C195187300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9380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8B4812-6173-436C-B31A-6D38E3DE28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0725E3-F7EE-414B-B542-41EA9CCE21F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E7B5085-FFBA-492B-86B6-C3306D5A93F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2300BE0-B09C-40C2-BF84-8453C669D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AD7A915-DB4E-4902-85B7-DA7EAE8FEC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189E2B7-F53F-4BAB-8E43-2676592A1E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24942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F78455-EAFA-45AF-BA08-893A3AD985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AF7EFC-4647-43FD-8EEA-ADE2582FD5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3E8B571-5BE2-4AC8-B03F-340CDB02FE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352D93-24AB-4900-BB21-44CF45082A0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7819E1B-DB2E-466A-A524-F6B3472F806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6AE3BDA-52DE-497A-8068-D5423BA8E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A8128BA-FE23-45C7-858E-155E319BB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228FCBE-52BA-4A31-90F7-2DC87FC9F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6263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919FA2-1859-4083-B5F8-98853BA4E8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60443EB-14BF-44BC-8BE6-49FD8EA222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33A144D-0EDF-414F-AB6C-0A38F93F17E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7DE56C-ECAE-4170-B7E2-477F3E3DC7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80734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F859A01-2469-46E0-8D8E-51B7A1F70D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7DF4C37-30CE-49CA-A2C4-0A88B0B0C9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FF241C-DA25-4739-B93C-557510AD0A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38028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8EB25B-A4E8-42CB-8B0B-4A50378BC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BFB5D62-3C65-4833-9B6B-5E25C8C1006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AD20E07-E4A4-4307-ABD8-8F03E708ACA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DC8EF4-D58F-4F67-B2B8-3A111EF616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E8D4385-5983-4181-89F2-46C22A7855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5FD6BCA-E6C6-48AB-A89D-51D7BCA60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870606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C52F0-E73A-4012-8549-138B96F4E3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87BD602-2A14-46C3-A03E-9246489D3DE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71B25D-0E1F-46F5-82CB-04E52066A28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7508D84-861D-4374-9181-BC30946871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67390F9-8CD9-4177-B844-5D7AF424FD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5FB55E-8A76-4DA9-8CEC-FD6AECCD0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79305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C0C8D5-67D3-495B-BC85-B1CE03E99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7085BAA-974D-4AE4-A66B-95B7679CB8A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2DC93B9-8836-4C71-80D6-442FEC326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DD4E4-A98C-48C4-AF5B-808A41909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FCB5037-1F73-47EC-AE07-30EFF6E23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1686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D2C58A-ADA5-4E06-A73B-82C53FC8E2F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956F813-E719-4C3C-A858-7AED962D160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A5A38B-C61F-4330-A426-BCD0E14120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2BC467-256F-4AB4-8196-D7E5F36D45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4BD905-4E45-4247-BEAA-C9F3058FA1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65509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90016EF-4074-4238-8E49-34F4ACB8A4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831666-6023-4AC2-B55C-4D13A2AF62E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AEA01E-DB4B-4B30-B30B-34E0769CA3D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E4471A-3C9C-40A6-9F55-9578A588B003}" type="datetimeFigureOut">
              <a:rPr lang="en-GB" smtClean="0"/>
              <a:t>04/05/2021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7CAD4-4C04-4C74-B446-D2F96127CFA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D54653-FA6D-4853-9010-8F215A45F1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F4B445F-CF6F-4C06-B08C-35198B328A3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0486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85530" y="225287"/>
            <a:ext cx="116221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/>
              <a:t>The Chimney Boy’s Story </a:t>
            </a:r>
          </a:p>
          <a:p>
            <a:r>
              <a:rPr lang="en-GB" sz="2400" b="1" u="sng" dirty="0"/>
              <a:t>Wes Magee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" y="1205948"/>
            <a:ext cx="4518991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>
                <a:solidFill>
                  <a:srgbClr val="FF0000"/>
                </a:solidFill>
              </a:rPr>
              <a:t>Inside the chimney, high I climb.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It’s dark inside the sooty stack.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bang my head, I graze my back,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lose all sense of passing time.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Inside the chimney,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I climb.</a:t>
            </a:r>
          </a:p>
          <a:p>
            <a:endParaRPr lang="en-GB" sz="1600" dirty="0">
              <a:solidFill>
                <a:srgbClr val="FF0000"/>
              </a:solidFill>
            </a:endParaRPr>
          </a:p>
          <a:p>
            <a:r>
              <a:rPr lang="en-GB" sz="1600" dirty="0">
                <a:solidFill>
                  <a:srgbClr val="FF0000"/>
                </a:solidFill>
              </a:rPr>
              <a:t>Inside the chimney, high I climb.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</a:t>
            </a:r>
            <a:r>
              <a:rPr lang="en-GB" sz="1600" dirty="0" err="1">
                <a:solidFill>
                  <a:srgbClr val="FF0000"/>
                </a:solidFill>
              </a:rPr>
              <a:t>high</a:t>
            </a:r>
            <a:r>
              <a:rPr lang="en-GB" sz="1600" dirty="0">
                <a:solidFill>
                  <a:srgbClr val="FF0000"/>
                </a:solidFill>
              </a:rPr>
              <a:t> above…a patch of blue</a:t>
            </a:r>
          </a:p>
          <a:p>
            <a:r>
              <a:rPr lang="en-GB" sz="1600" dirty="0">
                <a:solidFill>
                  <a:srgbClr val="FF0000"/>
                </a:solidFill>
              </a:rPr>
              <a:t>Where one white cloud drifts into view.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stop to rest but that’s a crime.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Inside the chimney,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I climb.</a:t>
            </a:r>
          </a:p>
          <a:p>
            <a:endParaRPr lang="en-GB" sz="1600" dirty="0">
              <a:solidFill>
                <a:srgbClr val="FF0000"/>
              </a:solidFill>
            </a:endParaRPr>
          </a:p>
          <a:p>
            <a:r>
              <a:rPr lang="en-GB" sz="1600" dirty="0">
                <a:solidFill>
                  <a:srgbClr val="FF0000"/>
                </a:solidFill>
              </a:rPr>
              <a:t>Inside the chimney, high I climb.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My bare feet slip on crumbling bricks.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 clear rooks’ nests – dead leaves and sticks.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The master yells, ‘Get working, brat!’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I’m starved. Sometimes I eat stewed rat.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Soot’s in my hair. I’m tasting grime.</a:t>
            </a:r>
          </a:p>
          <a:p>
            <a:r>
              <a:rPr lang="en-GB" sz="1600" dirty="0">
                <a:solidFill>
                  <a:srgbClr val="FF0000"/>
                </a:solidFill>
              </a:rPr>
              <a:t>Inside the chimney,</a:t>
            </a:r>
          </a:p>
          <a:p>
            <a:r>
              <a:rPr lang="en-GB" sz="1600" dirty="0">
                <a:solidFill>
                  <a:srgbClr val="FF0000"/>
                </a:solidFill>
              </a:rPr>
              <a:t>High I climb.</a:t>
            </a:r>
          </a:p>
          <a:p>
            <a:endParaRPr lang="en-GB" dirty="0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241719"/>
            <a:ext cx="1567338" cy="156733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7169426" y="794555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is a rook?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1927855"/>
            <a:ext cx="1566000" cy="15660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7169425" y="2480022"/>
            <a:ext cx="46382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Which words rhyme with time?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3612653"/>
            <a:ext cx="1566000" cy="1566000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169424" y="3980154"/>
            <a:ext cx="463826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does the boy mean by ‘the patch of blue’?</a:t>
            </a:r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046" y="5293865"/>
            <a:ext cx="1566000" cy="156600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7169423" y="5476700"/>
            <a:ext cx="463826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What words and phrases has the author used to show the boy lives a tough life?</a:t>
            </a:r>
          </a:p>
        </p:txBody>
      </p:sp>
    </p:spTree>
    <p:extLst>
      <p:ext uri="{BB962C8B-B14F-4D97-AF65-F5344CB8AC3E}">
        <p14:creationId xmlns:p14="http://schemas.microsoft.com/office/powerpoint/2010/main" val="240903374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191</Words>
  <Application>Microsoft Office PowerPoint</Application>
  <PresentationFormat>Widescreen</PresentationFormat>
  <Paragraphs>28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2021-05-04T06:48:46Z</dcterms:created>
  <dcterms:modified xsi:type="dcterms:W3CDTF">2021-05-04T06:49:03Z</dcterms:modified>
</cp:coreProperties>
</file>