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4" r:id="rId1"/>
  </p:sldMasterIdLst>
  <p:sldIdLst>
    <p:sldId id="256" r:id="rId2"/>
    <p:sldId id="257" r:id="rId3"/>
    <p:sldId id="258" r:id="rId4"/>
    <p:sldId id="261" r:id="rId5"/>
    <p:sldId id="259" r:id="rId6"/>
    <p:sldId id="260" r:id="rId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4" d="100"/>
          <a:sy n="64" d="100"/>
        </p:scale>
        <p:origin x="748"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B7D6F33-E9F8-4234-8CB2-BF1A44400142}" type="datetimeFigureOut">
              <a:rPr lang="en-GB" smtClean="0"/>
              <a:t>25/03/2021</a:t>
            </a:fld>
            <a:endParaRPr lang="en-GB"/>
          </a:p>
        </p:txBody>
      </p:sp>
      <p:sp>
        <p:nvSpPr>
          <p:cNvPr id="5" name="Footer Placeholder 4"/>
          <p:cNvSpPr>
            <a:spLocks noGrp="1"/>
          </p:cNvSpPr>
          <p:nvPr>
            <p:ph type="ftr" sz="quarter" idx="11"/>
          </p:nvPr>
        </p:nvSpPr>
        <p:spPr/>
        <p:txBody>
          <a:bodyPr/>
          <a:lstStyle/>
          <a:p>
            <a:endParaRPr lang="en-GB"/>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518270DE-A5B3-4DAB-8DCB-5144D5DA16C5}" type="slidenum">
              <a:rPr lang="en-GB" smtClean="0"/>
              <a:t>‹#›</a:t>
            </a:fld>
            <a:endParaRPr lang="en-GB"/>
          </a:p>
        </p:txBody>
      </p:sp>
    </p:spTree>
    <p:extLst>
      <p:ext uri="{BB962C8B-B14F-4D97-AF65-F5344CB8AC3E}">
        <p14:creationId xmlns:p14="http://schemas.microsoft.com/office/powerpoint/2010/main" val="31795231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B7D6F33-E9F8-4234-8CB2-BF1A44400142}" type="datetimeFigureOut">
              <a:rPr lang="en-GB" smtClean="0"/>
              <a:t>25/03/2021</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518270DE-A5B3-4DAB-8DCB-5144D5DA16C5}" type="slidenum">
              <a:rPr lang="en-GB" smtClean="0"/>
              <a:t>‹#›</a:t>
            </a:fld>
            <a:endParaRPr lang="en-GB"/>
          </a:p>
        </p:txBody>
      </p:sp>
    </p:spTree>
    <p:extLst>
      <p:ext uri="{BB962C8B-B14F-4D97-AF65-F5344CB8AC3E}">
        <p14:creationId xmlns:p14="http://schemas.microsoft.com/office/powerpoint/2010/main" val="15638264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B7D6F33-E9F8-4234-8CB2-BF1A44400142}" type="datetimeFigureOut">
              <a:rPr lang="en-GB" smtClean="0"/>
              <a:t>25/03/2021</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518270DE-A5B3-4DAB-8DCB-5144D5DA16C5}" type="slidenum">
              <a:rPr lang="en-GB" smtClean="0"/>
              <a:t>‹#›</a:t>
            </a:fld>
            <a:endParaRPr lang="en-GB"/>
          </a:p>
        </p:txBody>
      </p:sp>
    </p:spTree>
    <p:extLst>
      <p:ext uri="{BB962C8B-B14F-4D97-AF65-F5344CB8AC3E}">
        <p14:creationId xmlns:p14="http://schemas.microsoft.com/office/powerpoint/2010/main" val="26938208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B7D6F33-E9F8-4234-8CB2-BF1A44400142}" type="datetimeFigureOut">
              <a:rPr lang="en-GB" smtClean="0"/>
              <a:t>25/03/2021</a:t>
            </a:fld>
            <a:endParaRPr lang="en-GB"/>
          </a:p>
        </p:txBody>
      </p:sp>
      <p:sp>
        <p:nvSpPr>
          <p:cNvPr id="6" name="Footer Placeholder 5"/>
          <p:cNvSpPr>
            <a:spLocks noGrp="1"/>
          </p:cNvSpPr>
          <p:nvPr>
            <p:ph type="ftr" sz="quarter" idx="11"/>
          </p:nvPr>
        </p:nvSpPr>
        <p:spPr/>
        <p:txBody>
          <a:bodyPr/>
          <a:lstStyle/>
          <a:p>
            <a:endParaRPr lang="en-GB"/>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518270DE-A5B3-4DAB-8DCB-5144D5DA16C5}" type="slidenum">
              <a:rPr lang="en-GB" smtClean="0"/>
              <a:t>‹#›</a:t>
            </a:fld>
            <a:endParaRPr lang="en-GB"/>
          </a:p>
        </p:txBody>
      </p:sp>
    </p:spTree>
    <p:extLst>
      <p:ext uri="{BB962C8B-B14F-4D97-AF65-F5344CB8AC3E}">
        <p14:creationId xmlns:p14="http://schemas.microsoft.com/office/powerpoint/2010/main" val="21082567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B7D6F33-E9F8-4234-8CB2-BF1A44400142}" type="datetimeFigureOut">
              <a:rPr lang="en-GB" smtClean="0"/>
              <a:t>25/03/2021</a:t>
            </a:fld>
            <a:endParaRPr lang="en-GB"/>
          </a:p>
        </p:txBody>
      </p:sp>
      <p:sp>
        <p:nvSpPr>
          <p:cNvPr id="8" name="Footer Placeholder 7"/>
          <p:cNvSpPr>
            <a:spLocks noGrp="1"/>
          </p:cNvSpPr>
          <p:nvPr>
            <p:ph type="ftr" sz="quarter" idx="11"/>
          </p:nvPr>
        </p:nvSpPr>
        <p:spPr/>
        <p:txBody>
          <a:bodyPr/>
          <a:lstStyle/>
          <a:p>
            <a:endParaRPr lang="en-GB"/>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518270DE-A5B3-4DAB-8DCB-5144D5DA16C5}" type="slidenum">
              <a:rPr lang="en-GB" smtClean="0"/>
              <a:t>‹#›</a:t>
            </a:fld>
            <a:endParaRPr lang="en-GB"/>
          </a:p>
        </p:txBody>
      </p:sp>
    </p:spTree>
    <p:extLst>
      <p:ext uri="{BB962C8B-B14F-4D97-AF65-F5344CB8AC3E}">
        <p14:creationId xmlns:p14="http://schemas.microsoft.com/office/powerpoint/2010/main" val="30690485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B7D6F33-E9F8-4234-8CB2-BF1A44400142}" type="datetimeFigureOut">
              <a:rPr lang="en-GB" smtClean="0"/>
              <a:t>25/03/2021</a:t>
            </a:fld>
            <a:endParaRPr lang="en-GB"/>
          </a:p>
        </p:txBody>
      </p:sp>
      <p:sp>
        <p:nvSpPr>
          <p:cNvPr id="4" name="Footer Placeholder 3"/>
          <p:cNvSpPr>
            <a:spLocks noGrp="1"/>
          </p:cNvSpPr>
          <p:nvPr>
            <p:ph type="ftr" sz="quarter" idx="11"/>
          </p:nvPr>
        </p:nvSpPr>
        <p:spPr/>
        <p:txBody>
          <a:bodyPr/>
          <a:lstStyle/>
          <a:p>
            <a:endParaRPr lang="en-GB"/>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518270DE-A5B3-4DAB-8DCB-5144D5DA16C5}" type="slidenum">
              <a:rPr lang="en-GB" smtClean="0"/>
              <a:t>‹#›</a:t>
            </a:fld>
            <a:endParaRPr lang="en-GB"/>
          </a:p>
        </p:txBody>
      </p:sp>
    </p:spTree>
    <p:extLst>
      <p:ext uri="{BB962C8B-B14F-4D97-AF65-F5344CB8AC3E}">
        <p14:creationId xmlns:p14="http://schemas.microsoft.com/office/powerpoint/2010/main" val="35890990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B7D6F33-E9F8-4234-8CB2-BF1A44400142}" type="datetimeFigureOut">
              <a:rPr lang="en-GB" smtClean="0"/>
              <a:t>25/03/2021</a:t>
            </a:fld>
            <a:endParaRPr lang="en-GB"/>
          </a:p>
        </p:txBody>
      </p:sp>
      <p:sp>
        <p:nvSpPr>
          <p:cNvPr id="3" name="Footer Placeholder 2"/>
          <p:cNvSpPr>
            <a:spLocks noGrp="1"/>
          </p:cNvSpPr>
          <p:nvPr>
            <p:ph type="ftr" sz="quarter" idx="11"/>
          </p:nvPr>
        </p:nvSpPr>
        <p:spPr/>
        <p:txBody>
          <a:bodyPr/>
          <a:lstStyle/>
          <a:p>
            <a:endParaRPr lang="en-GB"/>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518270DE-A5B3-4DAB-8DCB-5144D5DA16C5}" type="slidenum">
              <a:rPr lang="en-GB" smtClean="0"/>
              <a:t>‹#›</a:t>
            </a:fld>
            <a:endParaRPr lang="en-GB"/>
          </a:p>
        </p:txBody>
      </p:sp>
    </p:spTree>
    <p:extLst>
      <p:ext uri="{BB962C8B-B14F-4D97-AF65-F5344CB8AC3E}">
        <p14:creationId xmlns:p14="http://schemas.microsoft.com/office/powerpoint/2010/main" val="9438314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AB7D6F33-E9F8-4234-8CB2-BF1A44400142}" type="datetimeFigureOut">
              <a:rPr lang="en-GB" smtClean="0"/>
              <a:t>25/03/2021</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518270DE-A5B3-4DAB-8DCB-5144D5DA16C5}" type="slidenum">
              <a:rPr lang="en-GB" smtClean="0"/>
              <a:t>‹#›</a:t>
            </a:fld>
            <a:endParaRPr lang="en-GB"/>
          </a:p>
        </p:txBody>
      </p:sp>
    </p:spTree>
    <p:extLst>
      <p:ext uri="{BB962C8B-B14F-4D97-AF65-F5344CB8AC3E}">
        <p14:creationId xmlns:p14="http://schemas.microsoft.com/office/powerpoint/2010/main" val="368328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AB7D6F33-E9F8-4234-8CB2-BF1A44400142}" type="datetimeFigureOut">
              <a:rPr lang="en-GB" smtClean="0"/>
              <a:t>25/03/2021</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518270DE-A5B3-4DAB-8DCB-5144D5DA16C5}" type="slidenum">
              <a:rPr lang="en-GB" smtClean="0"/>
              <a:t>‹#›</a:t>
            </a:fld>
            <a:endParaRPr lang="en-GB"/>
          </a:p>
        </p:txBody>
      </p:sp>
    </p:spTree>
    <p:extLst>
      <p:ext uri="{BB962C8B-B14F-4D97-AF65-F5344CB8AC3E}">
        <p14:creationId xmlns:p14="http://schemas.microsoft.com/office/powerpoint/2010/main" val="31689060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B7D6F33-E9F8-4234-8CB2-BF1A44400142}" type="datetimeFigureOut">
              <a:rPr lang="en-GB" smtClean="0"/>
              <a:t>25/03/2021</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518270DE-A5B3-4DAB-8DCB-5144D5DA16C5}" type="slidenum">
              <a:rPr lang="en-GB" smtClean="0"/>
              <a:t>‹#›</a:t>
            </a:fld>
            <a:endParaRPr lang="en-GB"/>
          </a:p>
        </p:txBody>
      </p:sp>
    </p:spTree>
    <p:extLst>
      <p:ext uri="{BB962C8B-B14F-4D97-AF65-F5344CB8AC3E}">
        <p14:creationId xmlns:p14="http://schemas.microsoft.com/office/powerpoint/2010/main" val="1232950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B7D6F33-E9F8-4234-8CB2-BF1A44400142}" type="datetimeFigureOut">
              <a:rPr lang="en-GB" smtClean="0"/>
              <a:t>25/03/2021</a:t>
            </a:fld>
            <a:endParaRPr lang="en-GB"/>
          </a:p>
        </p:txBody>
      </p:sp>
      <p:sp>
        <p:nvSpPr>
          <p:cNvPr id="5" name="Footer Placeholder 4"/>
          <p:cNvSpPr>
            <a:spLocks noGrp="1"/>
          </p:cNvSpPr>
          <p:nvPr>
            <p:ph type="ftr" sz="quarter" idx="11"/>
          </p:nvPr>
        </p:nvSpPr>
        <p:spPr/>
        <p:txBody>
          <a:bodyPr/>
          <a:lstStyle/>
          <a:p>
            <a:endParaRPr lang="en-GB"/>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518270DE-A5B3-4DAB-8DCB-5144D5DA16C5}" type="slidenum">
              <a:rPr lang="en-GB" smtClean="0"/>
              <a:t>‹#›</a:t>
            </a:fld>
            <a:endParaRPr lang="en-GB"/>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11624257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AB7D6F33-E9F8-4234-8CB2-BF1A44400142}" type="datetimeFigureOut">
              <a:rPr lang="en-GB" smtClean="0"/>
              <a:t>25/03/2021</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518270DE-A5B3-4DAB-8DCB-5144D5DA16C5}" type="slidenum">
              <a:rPr lang="en-GB" smtClean="0"/>
              <a:t>‹#›</a:t>
            </a:fld>
            <a:endParaRPr lang="en-GB"/>
          </a:p>
        </p:txBody>
      </p:sp>
    </p:spTree>
    <p:extLst>
      <p:ext uri="{BB962C8B-B14F-4D97-AF65-F5344CB8AC3E}">
        <p14:creationId xmlns:p14="http://schemas.microsoft.com/office/powerpoint/2010/main" val="416522847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AB7D6F33-E9F8-4234-8CB2-BF1A44400142}" type="datetimeFigureOut">
              <a:rPr lang="en-GB" smtClean="0"/>
              <a:t>25/03/2021</a:t>
            </a:fld>
            <a:endParaRPr lang="en-GB"/>
          </a:p>
        </p:txBody>
      </p:sp>
      <p:sp>
        <p:nvSpPr>
          <p:cNvPr id="6" name="Footer Placeholder 5"/>
          <p:cNvSpPr>
            <a:spLocks noGrp="1"/>
          </p:cNvSpPr>
          <p:nvPr>
            <p:ph type="ftr" sz="quarter" idx="11"/>
          </p:nvPr>
        </p:nvSpPr>
        <p:spPr/>
        <p:txBody>
          <a:bodyPr/>
          <a:lstStyle/>
          <a:p>
            <a:endParaRPr lang="en-GB"/>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518270DE-A5B3-4DAB-8DCB-5144D5DA16C5}" type="slidenum">
              <a:rPr lang="en-GB" smtClean="0"/>
              <a:t>‹#›</a:t>
            </a:fld>
            <a:endParaRPr lang="en-GB"/>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15573131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AB7D6F33-E9F8-4234-8CB2-BF1A44400142}" type="datetimeFigureOut">
              <a:rPr lang="en-GB" smtClean="0"/>
              <a:t>25/03/2021</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518270DE-A5B3-4DAB-8DCB-5144D5DA16C5}" type="slidenum">
              <a:rPr lang="en-GB" smtClean="0"/>
              <a:t>‹#›</a:t>
            </a:fld>
            <a:endParaRPr lang="en-GB"/>
          </a:p>
        </p:txBody>
      </p:sp>
    </p:spTree>
    <p:extLst>
      <p:ext uri="{BB962C8B-B14F-4D97-AF65-F5344CB8AC3E}">
        <p14:creationId xmlns:p14="http://schemas.microsoft.com/office/powerpoint/2010/main" val="330029976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B7D6F33-E9F8-4234-8CB2-BF1A44400142}" type="datetimeFigureOut">
              <a:rPr lang="en-GB" smtClean="0"/>
              <a:t>25/03/2021</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518270DE-A5B3-4DAB-8DCB-5144D5DA16C5}" type="slidenum">
              <a:rPr lang="en-GB" smtClean="0"/>
              <a:t>‹#›</a:t>
            </a:fld>
            <a:endParaRPr lang="en-GB"/>
          </a:p>
        </p:txBody>
      </p:sp>
    </p:spTree>
    <p:extLst>
      <p:ext uri="{BB962C8B-B14F-4D97-AF65-F5344CB8AC3E}">
        <p14:creationId xmlns:p14="http://schemas.microsoft.com/office/powerpoint/2010/main" val="405526844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B7D6F33-E9F8-4234-8CB2-BF1A44400142}" type="datetimeFigureOut">
              <a:rPr lang="en-GB" smtClean="0"/>
              <a:t>25/03/2021</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518270DE-A5B3-4DAB-8DCB-5144D5DA16C5}" type="slidenum">
              <a:rPr lang="en-GB" smtClean="0"/>
              <a:t>‹#›</a:t>
            </a:fld>
            <a:endParaRPr lang="en-GB"/>
          </a:p>
        </p:txBody>
      </p:sp>
    </p:spTree>
    <p:extLst>
      <p:ext uri="{BB962C8B-B14F-4D97-AF65-F5344CB8AC3E}">
        <p14:creationId xmlns:p14="http://schemas.microsoft.com/office/powerpoint/2010/main" val="28553835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157"/>
            <a:ext cx="2356674" cy="6853096"/>
            <a:chOff x="6627813" y="195610"/>
            <a:chExt cx="1952625" cy="5678141"/>
          </a:xfrm>
        </p:grpSpPr>
        <p:sp>
          <p:nvSpPr>
            <p:cNvPr id="11" name="Freeform 27"/>
            <p:cNvSpPr/>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AB7D6F33-E9F8-4234-8CB2-BF1A44400142}" type="datetimeFigureOut">
              <a:rPr lang="en-GB" smtClean="0"/>
              <a:t>25/03/2021</a:t>
            </a:fld>
            <a:endParaRPr lang="en-GB"/>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518270DE-A5B3-4DAB-8DCB-5144D5DA16C5}" type="slidenum">
              <a:rPr lang="en-GB" smtClean="0"/>
              <a:t>‹#›</a:t>
            </a:fld>
            <a:endParaRPr lang="en-GB"/>
          </a:p>
        </p:txBody>
      </p:sp>
    </p:spTree>
    <p:extLst>
      <p:ext uri="{BB962C8B-B14F-4D97-AF65-F5344CB8AC3E}">
        <p14:creationId xmlns:p14="http://schemas.microsoft.com/office/powerpoint/2010/main" val="1635633200"/>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 id="2147483706" r:id="rId12"/>
    <p:sldLayoutId id="2147483707" r:id="rId13"/>
    <p:sldLayoutId id="2147483708" r:id="rId14"/>
    <p:sldLayoutId id="2147483709" r:id="rId15"/>
    <p:sldLayoutId id="2147483710" r:id="rId16"/>
  </p:sldLayoutIdLst>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79A670-C2C0-4D1C-9F4F-8BA7D2C2D313}"/>
              </a:ext>
            </a:extLst>
          </p:cNvPr>
          <p:cNvSpPr>
            <a:spLocks noGrp="1"/>
          </p:cNvSpPr>
          <p:nvPr>
            <p:ph type="ctrTitle"/>
          </p:nvPr>
        </p:nvSpPr>
        <p:spPr/>
        <p:txBody>
          <a:bodyPr>
            <a:normAutofit/>
          </a:bodyPr>
          <a:lstStyle/>
          <a:p>
            <a:r>
              <a:rPr lang="en-GB" sz="4800" dirty="0">
                <a:latin typeface="Comic Sans MS" panose="030F0702030302020204" pitchFamily="66" charset="0"/>
              </a:rPr>
              <a:t>Wednesday 31</a:t>
            </a:r>
            <a:r>
              <a:rPr lang="en-GB" sz="4800" baseline="30000" dirty="0">
                <a:latin typeface="Comic Sans MS" panose="030F0702030302020204" pitchFamily="66" charset="0"/>
              </a:rPr>
              <a:t>st</a:t>
            </a:r>
            <a:r>
              <a:rPr lang="en-GB" sz="4800" dirty="0">
                <a:latin typeface="Comic Sans MS" panose="030F0702030302020204" pitchFamily="66" charset="0"/>
              </a:rPr>
              <a:t> March 2021</a:t>
            </a:r>
          </a:p>
        </p:txBody>
      </p:sp>
      <p:sp>
        <p:nvSpPr>
          <p:cNvPr id="3" name="Subtitle 2">
            <a:extLst>
              <a:ext uri="{FF2B5EF4-FFF2-40B4-BE49-F238E27FC236}">
                <a16:creationId xmlns:a16="http://schemas.microsoft.com/office/drawing/2014/main" id="{42F629E1-0200-484A-A757-55BF7BB66082}"/>
              </a:ext>
            </a:extLst>
          </p:cNvPr>
          <p:cNvSpPr>
            <a:spLocks noGrp="1"/>
          </p:cNvSpPr>
          <p:nvPr>
            <p:ph type="subTitle" idx="1"/>
          </p:nvPr>
        </p:nvSpPr>
        <p:spPr/>
        <p:txBody>
          <a:bodyPr/>
          <a:lstStyle/>
          <a:p>
            <a:r>
              <a:rPr lang="en-GB" dirty="0">
                <a:latin typeface="Comic Sans MS" panose="030F0702030302020204" pitchFamily="66" charset="0"/>
              </a:rPr>
              <a:t>LO: to understand values</a:t>
            </a:r>
          </a:p>
          <a:p>
            <a:r>
              <a:rPr lang="en-GB" dirty="0">
                <a:latin typeface="Comic Sans MS" panose="030F0702030302020204" pitchFamily="66" charset="0"/>
              </a:rPr>
              <a:t>C: Christianity</a:t>
            </a:r>
          </a:p>
        </p:txBody>
      </p:sp>
    </p:spTree>
    <p:extLst>
      <p:ext uri="{BB962C8B-B14F-4D97-AF65-F5344CB8AC3E}">
        <p14:creationId xmlns:p14="http://schemas.microsoft.com/office/powerpoint/2010/main" val="17244111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87A9FF-6823-4736-AD54-DC31B89C6A30}"/>
              </a:ext>
            </a:extLst>
          </p:cNvPr>
          <p:cNvSpPr>
            <a:spLocks noGrp="1"/>
          </p:cNvSpPr>
          <p:nvPr>
            <p:ph type="title"/>
          </p:nvPr>
        </p:nvSpPr>
        <p:spPr/>
        <p:txBody>
          <a:bodyPr/>
          <a:lstStyle/>
          <a:p>
            <a:pPr algn="ctr"/>
            <a:r>
              <a:rPr lang="en-GB" dirty="0">
                <a:latin typeface="Comic Sans MS" panose="030F0702030302020204" pitchFamily="66" charset="0"/>
              </a:rPr>
              <a:t>Why do Christians still remember the events of Holy Week?</a:t>
            </a:r>
          </a:p>
        </p:txBody>
      </p:sp>
      <p:sp>
        <p:nvSpPr>
          <p:cNvPr id="3" name="Content Placeholder 2">
            <a:extLst>
              <a:ext uri="{FF2B5EF4-FFF2-40B4-BE49-F238E27FC236}">
                <a16:creationId xmlns:a16="http://schemas.microsoft.com/office/drawing/2014/main" id="{1759E35B-79D3-43E5-8618-34D7AD0A5EFD}"/>
              </a:ext>
            </a:extLst>
          </p:cNvPr>
          <p:cNvSpPr>
            <a:spLocks noGrp="1"/>
          </p:cNvSpPr>
          <p:nvPr>
            <p:ph idx="1"/>
          </p:nvPr>
        </p:nvSpPr>
        <p:spPr/>
        <p:txBody>
          <a:bodyPr>
            <a:normAutofit/>
          </a:bodyPr>
          <a:lstStyle/>
          <a:p>
            <a:r>
              <a:rPr lang="en-GB" sz="2400" dirty="0">
                <a:latin typeface="Comic Sans MS" panose="030F0702030302020204" pitchFamily="66" charset="0"/>
              </a:rPr>
              <a:t>Use what we have learned in this topic to help you.</a:t>
            </a:r>
          </a:p>
          <a:p>
            <a:r>
              <a:rPr lang="en-GB" sz="2400" dirty="0">
                <a:latin typeface="Comic Sans MS" panose="030F0702030302020204" pitchFamily="66" charset="0"/>
              </a:rPr>
              <a:t>What do Christians believe about the Last Supper?</a:t>
            </a:r>
          </a:p>
          <a:p>
            <a:r>
              <a:rPr lang="en-GB" sz="2400" dirty="0">
                <a:latin typeface="Comic Sans MS" panose="030F0702030302020204" pitchFamily="66" charset="0"/>
              </a:rPr>
              <a:t>Why do Christians want to remember the events of the Last Supper?</a:t>
            </a:r>
          </a:p>
          <a:p>
            <a:r>
              <a:rPr lang="en-GB" sz="2400" dirty="0">
                <a:latin typeface="Comic Sans MS" panose="030F0702030302020204" pitchFamily="66" charset="0"/>
              </a:rPr>
              <a:t>What does it remind them?</a:t>
            </a:r>
          </a:p>
        </p:txBody>
      </p:sp>
      <p:pic>
        <p:nvPicPr>
          <p:cNvPr id="5" name="Picture 2" descr="Holy Week Stock Illustrations – 1,153 Holy Week Stock Illustrations,  Vectors &amp; Clipart - Dreamstime">
            <a:extLst>
              <a:ext uri="{FF2B5EF4-FFF2-40B4-BE49-F238E27FC236}">
                <a16:creationId xmlns:a16="http://schemas.microsoft.com/office/drawing/2014/main" id="{60D64BF3-F3D5-431C-AE8E-28070C18BD2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932" t="9100" r="2251" b="18350"/>
          <a:stretch/>
        </p:blipFill>
        <p:spPr bwMode="auto">
          <a:xfrm>
            <a:off x="6174557" y="4468376"/>
            <a:ext cx="5428554" cy="2389624"/>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Thinking Smiley | Smiley emoji, Funny emoji faces, Thinking emoticon">
            <a:extLst>
              <a:ext uri="{FF2B5EF4-FFF2-40B4-BE49-F238E27FC236}">
                <a16:creationId xmlns:a16="http://schemas.microsoft.com/office/drawing/2014/main" id="{20FA3B6B-3E7D-4300-B479-CD1F93274E3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89212" y="4468376"/>
            <a:ext cx="2399601" cy="23996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71693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87A9FF-6823-4736-AD54-DC31B89C6A30}"/>
              </a:ext>
            </a:extLst>
          </p:cNvPr>
          <p:cNvSpPr>
            <a:spLocks noGrp="1"/>
          </p:cNvSpPr>
          <p:nvPr>
            <p:ph type="title"/>
          </p:nvPr>
        </p:nvSpPr>
        <p:spPr/>
        <p:txBody>
          <a:bodyPr/>
          <a:lstStyle/>
          <a:p>
            <a:pPr algn="ctr"/>
            <a:r>
              <a:rPr lang="en-GB" dirty="0">
                <a:latin typeface="Comic Sans MS" panose="030F0702030302020204" pitchFamily="66" charset="0"/>
              </a:rPr>
              <a:t>Why do Christians still remember the events of Holy Week?</a:t>
            </a:r>
          </a:p>
        </p:txBody>
      </p:sp>
      <p:sp>
        <p:nvSpPr>
          <p:cNvPr id="3" name="Content Placeholder 2">
            <a:extLst>
              <a:ext uri="{FF2B5EF4-FFF2-40B4-BE49-F238E27FC236}">
                <a16:creationId xmlns:a16="http://schemas.microsoft.com/office/drawing/2014/main" id="{1759E35B-79D3-43E5-8618-34D7AD0A5EFD}"/>
              </a:ext>
            </a:extLst>
          </p:cNvPr>
          <p:cNvSpPr>
            <a:spLocks noGrp="1"/>
          </p:cNvSpPr>
          <p:nvPr>
            <p:ph idx="1"/>
          </p:nvPr>
        </p:nvSpPr>
        <p:spPr/>
        <p:txBody>
          <a:bodyPr>
            <a:normAutofit/>
          </a:bodyPr>
          <a:lstStyle/>
          <a:p>
            <a:r>
              <a:rPr lang="en-GB" sz="2400" dirty="0">
                <a:latin typeface="Comic Sans MS" panose="030F0702030302020204" pitchFamily="66" charset="0"/>
              </a:rPr>
              <a:t>What Christian beliefs are demonstrated through the events of Holy Week? (Maundy Thursday, Good Friday, Easter Sunday).</a:t>
            </a:r>
          </a:p>
          <a:p>
            <a:r>
              <a:rPr lang="en-GB" sz="2400" dirty="0">
                <a:latin typeface="Comic Sans MS" panose="030F0702030302020204" pitchFamily="66" charset="0"/>
              </a:rPr>
              <a:t>Why then, might it be important for Christians to remember the events of Holy Week?</a:t>
            </a:r>
          </a:p>
          <a:p>
            <a:r>
              <a:rPr lang="en-GB" sz="2400" dirty="0">
                <a:latin typeface="Comic Sans MS" panose="030F0702030302020204" pitchFamily="66" charset="0"/>
              </a:rPr>
              <a:t>What might happen if Christians forgot the events of Holy Week, or didn’t celebrate them??</a:t>
            </a:r>
          </a:p>
        </p:txBody>
      </p:sp>
      <p:pic>
        <p:nvPicPr>
          <p:cNvPr id="5" name="Picture 2" descr="Thinking Smiley | Smiley emoji, Funny emoji faces, Thinking emoticon">
            <a:extLst>
              <a:ext uri="{FF2B5EF4-FFF2-40B4-BE49-F238E27FC236}">
                <a16:creationId xmlns:a16="http://schemas.microsoft.com/office/drawing/2014/main" id="{AA952275-E466-4CC7-96A4-133D1326C00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147852" y="4813852"/>
            <a:ext cx="2044148" cy="20441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41395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2404F2-5068-4C8E-8540-E44C9598F7B4}"/>
              </a:ext>
            </a:extLst>
          </p:cNvPr>
          <p:cNvSpPr>
            <a:spLocks noGrp="1"/>
          </p:cNvSpPr>
          <p:nvPr>
            <p:ph type="title"/>
          </p:nvPr>
        </p:nvSpPr>
        <p:spPr/>
        <p:txBody>
          <a:bodyPr>
            <a:normAutofit/>
          </a:bodyPr>
          <a:lstStyle/>
          <a:p>
            <a:r>
              <a:rPr lang="en-GB" sz="5400" dirty="0">
                <a:latin typeface="Comic Sans MS" panose="030F0702030302020204" pitchFamily="66" charset="0"/>
              </a:rPr>
              <a:t>Holy Week</a:t>
            </a:r>
          </a:p>
        </p:txBody>
      </p:sp>
      <p:sp>
        <p:nvSpPr>
          <p:cNvPr id="3" name="Content Placeholder 2">
            <a:extLst>
              <a:ext uri="{FF2B5EF4-FFF2-40B4-BE49-F238E27FC236}">
                <a16:creationId xmlns:a16="http://schemas.microsoft.com/office/drawing/2014/main" id="{49B30A99-33B2-47FA-B766-798B05BAE3A8}"/>
              </a:ext>
            </a:extLst>
          </p:cNvPr>
          <p:cNvSpPr>
            <a:spLocks noGrp="1"/>
          </p:cNvSpPr>
          <p:nvPr>
            <p:ph idx="1"/>
          </p:nvPr>
        </p:nvSpPr>
        <p:spPr>
          <a:xfrm>
            <a:off x="2589212" y="1765955"/>
            <a:ext cx="8915400" cy="3777622"/>
          </a:xfrm>
        </p:spPr>
        <p:txBody>
          <a:bodyPr>
            <a:normAutofit/>
          </a:bodyPr>
          <a:lstStyle/>
          <a:p>
            <a:r>
              <a:rPr lang="en-GB" sz="2000" b="1" dirty="0">
                <a:latin typeface="Comic Sans MS" panose="030F0702030302020204" pitchFamily="66" charset="0"/>
              </a:rPr>
              <a:t>Holy Week</a:t>
            </a:r>
            <a:r>
              <a:rPr lang="en-GB" sz="2000" dirty="0">
                <a:latin typeface="Comic Sans MS" panose="030F0702030302020204" pitchFamily="66" charset="0"/>
              </a:rPr>
              <a:t> is the most important week in the Church year! </a:t>
            </a:r>
          </a:p>
          <a:p>
            <a:r>
              <a:rPr lang="en-GB" sz="2000" dirty="0">
                <a:latin typeface="Comic Sans MS" panose="030F0702030302020204" pitchFamily="66" charset="0"/>
              </a:rPr>
              <a:t>It is a time when Christian celebrate the life, death and resurrection of Jesus. </a:t>
            </a:r>
          </a:p>
          <a:p>
            <a:r>
              <a:rPr lang="en-GB" sz="2000" dirty="0">
                <a:latin typeface="Comic Sans MS" panose="030F0702030302020204" pitchFamily="66" charset="0"/>
              </a:rPr>
              <a:t>They remember his actions, reflect on his messages, and recommit to living as his disciples in the world today.</a:t>
            </a:r>
          </a:p>
          <a:p>
            <a:r>
              <a:rPr lang="en-GB" sz="2000" dirty="0">
                <a:latin typeface="Comic Sans MS" panose="030F0702030302020204" pitchFamily="66" charset="0"/>
              </a:rPr>
              <a:t>At the Last Supper, Jesus shared a meal with his disciples. He said, "this is my Body, which is for you." Jesus also washed the feet of the disciples. This is the service and love of Jesus, which Christians are asked to share in their lives.</a:t>
            </a:r>
          </a:p>
        </p:txBody>
      </p:sp>
      <p:pic>
        <p:nvPicPr>
          <p:cNvPr id="4" name="Picture 2" descr="Holy Week Stock Illustrations – 1,153 Holy Week Stock Illustrations,  Vectors &amp; Clipart - Dreamstime">
            <a:extLst>
              <a:ext uri="{FF2B5EF4-FFF2-40B4-BE49-F238E27FC236}">
                <a16:creationId xmlns:a16="http://schemas.microsoft.com/office/drawing/2014/main" id="{60A13A8A-7A8A-4924-BFC5-B9F35965BF2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932" t="9100" r="2251" b="18350"/>
          <a:stretch/>
        </p:blipFill>
        <p:spPr bwMode="auto">
          <a:xfrm>
            <a:off x="6711885" y="4704904"/>
            <a:ext cx="4891226" cy="21530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31573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3243AC-18F9-45B7-8AA4-D1C0E704E590}"/>
              </a:ext>
            </a:extLst>
          </p:cNvPr>
          <p:cNvSpPr>
            <a:spLocks noGrp="1"/>
          </p:cNvSpPr>
          <p:nvPr>
            <p:ph type="title"/>
          </p:nvPr>
        </p:nvSpPr>
        <p:spPr/>
        <p:txBody>
          <a:bodyPr>
            <a:normAutofit/>
          </a:bodyPr>
          <a:lstStyle/>
          <a:p>
            <a:r>
              <a:rPr lang="en-GB" sz="5400" b="1" dirty="0">
                <a:latin typeface="Comic Sans MS" panose="030F0702030302020204" pitchFamily="66" charset="0"/>
              </a:rPr>
              <a:t>Activity: </a:t>
            </a:r>
          </a:p>
        </p:txBody>
      </p:sp>
      <p:sp>
        <p:nvSpPr>
          <p:cNvPr id="3" name="Content Placeholder 2">
            <a:extLst>
              <a:ext uri="{FF2B5EF4-FFF2-40B4-BE49-F238E27FC236}">
                <a16:creationId xmlns:a16="http://schemas.microsoft.com/office/drawing/2014/main" id="{EC9740E7-91D1-4A05-A162-DB6043723A07}"/>
              </a:ext>
            </a:extLst>
          </p:cNvPr>
          <p:cNvSpPr>
            <a:spLocks noGrp="1"/>
          </p:cNvSpPr>
          <p:nvPr>
            <p:ph idx="1"/>
          </p:nvPr>
        </p:nvSpPr>
        <p:spPr/>
        <p:txBody>
          <a:bodyPr>
            <a:normAutofit/>
          </a:bodyPr>
          <a:lstStyle/>
          <a:p>
            <a:r>
              <a:rPr lang="en-GB" sz="2000" dirty="0">
                <a:latin typeface="Comic Sans MS" panose="030F0702030302020204" pitchFamily="66" charset="0"/>
              </a:rPr>
              <a:t>Your job today is to find a creative way of expressing your answer to the question: </a:t>
            </a:r>
            <a:r>
              <a:rPr lang="en-GB" sz="2000" b="1" i="1" u="sng" dirty="0">
                <a:latin typeface="Comic Sans MS" panose="030F0702030302020204" pitchFamily="66" charset="0"/>
              </a:rPr>
              <a:t>Why do Christians remember Holy Week every year?</a:t>
            </a:r>
          </a:p>
          <a:p>
            <a:endParaRPr lang="en-GB" sz="2000" dirty="0">
              <a:latin typeface="Comic Sans MS" panose="030F0702030302020204" pitchFamily="66" charset="0"/>
            </a:endParaRPr>
          </a:p>
          <a:p>
            <a:r>
              <a:rPr lang="en-GB" sz="2000" dirty="0">
                <a:latin typeface="Comic Sans MS" panose="030F0702030302020204" pitchFamily="66" charset="0"/>
              </a:rPr>
              <a:t>You could write a poem, create a piece of art, a comic strip or write an interview between a Christian and a non-Christian.</a:t>
            </a:r>
          </a:p>
          <a:p>
            <a:endParaRPr lang="en-GB" sz="2000" dirty="0">
              <a:latin typeface="Comic Sans MS" panose="030F0702030302020204" pitchFamily="66" charset="0"/>
            </a:endParaRPr>
          </a:p>
          <a:p>
            <a:r>
              <a:rPr lang="en-GB" sz="2000" dirty="0">
                <a:latin typeface="Comic Sans MS" panose="030F0702030302020204" pitchFamily="66" charset="0"/>
              </a:rPr>
              <a:t>What ideas do you have? </a:t>
            </a:r>
          </a:p>
          <a:p>
            <a:r>
              <a:rPr lang="en-GB" sz="2000" dirty="0">
                <a:latin typeface="Comic Sans MS" panose="030F0702030302020204" pitchFamily="66" charset="0"/>
              </a:rPr>
              <a:t>How are you going to answer the question?</a:t>
            </a:r>
          </a:p>
        </p:txBody>
      </p:sp>
      <p:pic>
        <p:nvPicPr>
          <p:cNvPr id="5" name="Picture 2" descr="Thinking Smiley | Smiley emoji, Funny emoji faces, Thinking emoticon">
            <a:extLst>
              <a:ext uri="{FF2B5EF4-FFF2-40B4-BE49-F238E27FC236}">
                <a16:creationId xmlns:a16="http://schemas.microsoft.com/office/drawing/2014/main" id="{0B830E26-A0F6-4497-BF48-7B096C8F074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73817" y="3839817"/>
            <a:ext cx="3018183" cy="30181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828130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1C6E82-0481-4FFA-B792-538889E4767B}"/>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D6F1D8BB-0B4F-48EA-BFF0-38BC3AD72D47}"/>
              </a:ext>
            </a:extLst>
          </p:cNvPr>
          <p:cNvSpPr>
            <a:spLocks noGrp="1"/>
          </p:cNvSpPr>
          <p:nvPr>
            <p:ph idx="1"/>
          </p:nvPr>
        </p:nvSpPr>
        <p:spPr/>
        <p:txBody>
          <a:bodyPr>
            <a:normAutofit/>
          </a:bodyPr>
          <a:lstStyle/>
          <a:p>
            <a:r>
              <a:rPr lang="en-GB" sz="2400" b="1" dirty="0">
                <a:solidFill>
                  <a:srgbClr val="FF0000"/>
                </a:solidFill>
                <a:latin typeface="Comic Sans MS" panose="030F0702030302020204" pitchFamily="66" charset="0"/>
              </a:rPr>
              <a:t>Red Pen: </a:t>
            </a:r>
            <a:r>
              <a:rPr lang="en-GB" sz="2400" dirty="0">
                <a:solidFill>
                  <a:srgbClr val="FF0000"/>
                </a:solidFill>
                <a:latin typeface="Comic Sans MS" panose="030F0702030302020204" pitchFamily="66" charset="0"/>
              </a:rPr>
              <a:t>Which day in Holy Week do you think is the most important? Explain your reasoning. </a:t>
            </a:r>
          </a:p>
        </p:txBody>
      </p:sp>
      <p:pic>
        <p:nvPicPr>
          <p:cNvPr id="4098" name="Picture 2" descr="Holy Week Stock Illustrations – 1,153 Holy Week Stock Illustrations,  Vectors &amp; Clipart - Dreamstime">
            <a:extLst>
              <a:ext uri="{FF2B5EF4-FFF2-40B4-BE49-F238E27FC236}">
                <a16:creationId xmlns:a16="http://schemas.microsoft.com/office/drawing/2014/main" id="{5BA74BD0-1786-4808-B9C0-BFD6AFDE1A5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932" t="9100" r="2251" b="18350"/>
          <a:stretch/>
        </p:blipFill>
        <p:spPr bwMode="auto">
          <a:xfrm>
            <a:off x="2589212" y="2998840"/>
            <a:ext cx="8766928" cy="38591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5452908"/>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2E5369"/>
      </a:dk2>
      <a:lt2>
        <a:srgbClr val="CFE2E7"/>
      </a:lt2>
      <a:accent1>
        <a:srgbClr val="353535"/>
      </a:accent1>
      <a:accent2>
        <a:srgbClr val="31B4E6"/>
      </a:accent2>
      <a:accent3>
        <a:srgbClr val="265991"/>
      </a:accent3>
      <a:accent4>
        <a:srgbClr val="7E40CC"/>
      </a:accent4>
      <a:accent5>
        <a:srgbClr val="B927E9"/>
      </a:accent5>
      <a:accent6>
        <a:srgbClr val="E833BF"/>
      </a:accent6>
      <a:hlink>
        <a:srgbClr val="2DA0F1"/>
      </a:hlink>
      <a:folHlink>
        <a:srgbClr val="7ED1E6"/>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docProps/app.xml><?xml version="1.0" encoding="utf-8"?>
<Properties xmlns="http://schemas.openxmlformats.org/officeDocument/2006/extended-properties" xmlns:vt="http://schemas.openxmlformats.org/officeDocument/2006/docPropsVTypes">
  <Template>Wisp</Template>
  <TotalTime>49</TotalTime>
  <Words>327</Words>
  <Application>Microsoft Office PowerPoint</Application>
  <PresentationFormat>Widescreen</PresentationFormat>
  <Paragraphs>25</Paragraphs>
  <Slides>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Arial</vt:lpstr>
      <vt:lpstr>Century Gothic</vt:lpstr>
      <vt:lpstr>Comic Sans MS</vt:lpstr>
      <vt:lpstr>Wingdings 3</vt:lpstr>
      <vt:lpstr>Wisp</vt:lpstr>
      <vt:lpstr>Wednesday 31st March 2021</vt:lpstr>
      <vt:lpstr>Why do Christians still remember the events of Holy Week?</vt:lpstr>
      <vt:lpstr>Why do Christians still remember the events of Holy Week?</vt:lpstr>
      <vt:lpstr>Holy Week</vt:lpstr>
      <vt:lpstr>Activity: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Wednesday 31st March 2021</dc:title>
  <dc:creator>Emily Fenner</dc:creator>
  <cp:lastModifiedBy>Emily Fenner</cp:lastModifiedBy>
  <cp:revision>4</cp:revision>
  <dcterms:created xsi:type="dcterms:W3CDTF">2021-03-23T07:48:43Z</dcterms:created>
  <dcterms:modified xsi:type="dcterms:W3CDTF">2021-03-25T15:45:41Z</dcterms:modified>
</cp:coreProperties>
</file>