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3" r:id="rId14"/>
    <p:sldId id="299" r:id="rId15"/>
    <p:sldId id="306" r:id="rId16"/>
    <p:sldId id="309" r:id="rId17"/>
    <p:sldId id="300" r:id="rId18"/>
    <p:sldId id="307" r:id="rId19"/>
    <p:sldId id="308" r:id="rId20"/>
    <p:sldId id="314" r:id="rId21"/>
    <p:sldId id="315" r:id="rId22"/>
    <p:sldId id="301" r:id="rId23"/>
    <p:sldId id="304" r:id="rId24"/>
    <p:sldId id="310" r:id="rId25"/>
    <p:sldId id="31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100" d="100"/>
          <a:sy n="100" d="100"/>
        </p:scale>
        <p:origin x="-120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CC114F1-112D-44D7-9573-EB751160F3B8}"/>
    <pc:docChg chg="custSel modSld">
      <pc:chgData name="James Clegg" userId="c6df1435-7a36-4b38-be4d-16e68e91152f" providerId="ADAL" clId="{3CC114F1-112D-44D7-9573-EB751160F3B8}" dt="2020-10-01T19:38:08.949" v="12"/>
      <pc:docMkLst>
        <pc:docMk/>
      </pc:docMkLst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4128357408" sldId="298"/>
        </pc:sldMkLst>
        <pc:picChg chg="del">
          <ac:chgData name="James Clegg" userId="c6df1435-7a36-4b38-be4d-16e68e91152f" providerId="ADAL" clId="{3CC114F1-112D-44D7-9573-EB751160F3B8}" dt="2020-10-01T19:37:23.13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939627984" sldId="300"/>
        </pc:sldMkLst>
        <pc:picChg chg="del">
          <ac:chgData name="James Clegg" userId="c6df1435-7a36-4b38-be4d-16e68e91152f" providerId="ADAL" clId="{3CC114F1-112D-44D7-9573-EB751160F3B8}" dt="2020-10-01T19:37:33.494" v="3" actId="478"/>
          <ac:picMkLst>
            <pc:docMk/>
            <pc:sldMk cId="3939627984" sldId="300"/>
            <ac:picMk id="10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782242679" sldId="301"/>
        </pc:sldMkLst>
        <pc:picChg chg="del">
          <ac:chgData name="James Clegg" userId="c6df1435-7a36-4b38-be4d-16e68e91152f" providerId="ADAL" clId="{3CC114F1-112D-44D7-9573-EB751160F3B8}" dt="2020-10-01T19:37:47.604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195527484" sldId="304"/>
        </pc:sldMkLst>
        <pc:picChg chg="del">
          <ac:chgData name="James Clegg" userId="c6df1435-7a36-4b38-be4d-16e68e91152f" providerId="ADAL" clId="{3CC114F1-112D-44D7-9573-EB751160F3B8}" dt="2020-10-01T19:37:50.321" v="8" actId="478"/>
          <ac:picMkLst>
            <pc:docMk/>
            <pc:sldMk cId="3195527484" sldId="304"/>
            <ac:picMk id="6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869826519" sldId="306"/>
        </pc:sldMkLst>
        <pc:picChg chg="del">
          <ac:chgData name="James Clegg" userId="c6df1435-7a36-4b38-be4d-16e68e91152f" providerId="ADAL" clId="{3CC114F1-112D-44D7-9573-EB751160F3B8}" dt="2020-10-01T19:37:30.124" v="2" actId="478"/>
          <ac:picMkLst>
            <pc:docMk/>
            <pc:sldMk cId="3869826519" sldId="30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26791265" sldId="307"/>
        </pc:sldMkLst>
        <pc:picChg chg="del">
          <ac:chgData name="James Clegg" userId="c6df1435-7a36-4b38-be4d-16e68e91152f" providerId="ADAL" clId="{3CC114F1-112D-44D7-9573-EB751160F3B8}" dt="2020-10-01T19:37:40.765" v="5" actId="478"/>
          <ac:picMkLst>
            <pc:docMk/>
            <pc:sldMk cId="26791265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519825716" sldId="308"/>
        </pc:sldMkLst>
        <pc:picChg chg="del">
          <ac:chgData name="James Clegg" userId="c6df1435-7a36-4b38-be4d-16e68e91152f" providerId="ADAL" clId="{3CC114F1-112D-44D7-9573-EB751160F3B8}" dt="2020-10-01T19:37:44.238" v="6" actId="478"/>
          <ac:picMkLst>
            <pc:docMk/>
            <pc:sldMk cId="519825716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483581092" sldId="309"/>
        </pc:sldMkLst>
        <pc:picChg chg="del">
          <ac:chgData name="James Clegg" userId="c6df1435-7a36-4b38-be4d-16e68e91152f" providerId="ADAL" clId="{3CC114F1-112D-44D7-9573-EB751160F3B8}" dt="2020-10-01T19:37:37.095" v="4" actId="478"/>
          <ac:picMkLst>
            <pc:docMk/>
            <pc:sldMk cId="1483581092" sldId="309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93138261" sldId="310"/>
        </pc:sldMkLst>
        <pc:picChg chg="del">
          <ac:chgData name="James Clegg" userId="c6df1435-7a36-4b38-be4d-16e68e91152f" providerId="ADAL" clId="{3CC114F1-112D-44D7-9573-EB751160F3B8}" dt="2020-10-01T19:37:54.589" v="9" actId="478"/>
          <ac:picMkLst>
            <pc:docMk/>
            <pc:sldMk cId="193138261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655530245" sldId="311"/>
        </pc:sldMkLst>
        <pc:picChg chg="del">
          <ac:chgData name="James Clegg" userId="c6df1435-7a36-4b38-be4d-16e68e91152f" providerId="ADAL" clId="{3CC114F1-112D-44D7-9573-EB751160F3B8}" dt="2020-10-01T19:37:57.778" v="10" actId="478"/>
          <ac:picMkLst>
            <pc:docMk/>
            <pc:sldMk cId="1655530245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2445610991" sldId="312"/>
        </pc:sldMkLst>
        <pc:picChg chg="del">
          <ac:chgData name="James Clegg" userId="c6df1435-7a36-4b38-be4d-16e68e91152f" providerId="ADAL" clId="{3CC114F1-112D-44D7-9573-EB751160F3B8}" dt="2020-10-01T19:38:00.821" v="11" actId="478"/>
          <ac:picMkLst>
            <pc:docMk/>
            <pc:sldMk cId="2445610991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582444978" sldId="313"/>
        </pc:sldMkLst>
        <pc:picChg chg="del">
          <ac:chgData name="James Clegg" userId="c6df1435-7a36-4b38-be4d-16e68e91152f" providerId="ADAL" clId="{3CC114F1-112D-44D7-9573-EB751160F3B8}" dt="2020-10-01T19:37:25.867" v="1" actId="478"/>
          <ac:picMkLst>
            <pc:docMk/>
            <pc:sldMk cId="3582444978" sldId="313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emf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8.emf"/><Relationship Id="rId5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2.png"/><Relationship Id="rId4" Type="http://schemas.openxmlformats.org/officeDocument/2006/relationships/image" Target="../media/image23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50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70.png"/><Relationship Id="rId11" Type="http://schemas.openxmlformats.org/officeDocument/2006/relationships/image" Target="../media/image9.emf"/><Relationship Id="rId10" Type="http://schemas.openxmlformats.org/officeDocument/2006/relationships/image" Target="../media/image8.emf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70.png"/><Relationship Id="rId10" Type="http://schemas.openxmlformats.org/officeDocument/2006/relationships/image" Target="../media/image9.emf"/><Relationship Id="rId9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270.png"/><Relationship Id="rId10" Type="http://schemas.openxmlformats.org/officeDocument/2006/relationships/image" Target="../media/image9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493" y="1552603"/>
            <a:ext cx="6118085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18.11.20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</a:t>
            </a:r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Add two 2-digit numbers </a:t>
            </a:r>
          </a:p>
          <a:p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- crossing 10 </a:t>
            </a:r>
          </a:p>
          <a:p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- add ones &amp; add tens</a:t>
            </a:r>
            <a:endParaRPr 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174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bonds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		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19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10          18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17415"/>
              </a:xfrm>
              <a:prstGeom prst="rect">
                <a:avLst/>
              </a:prstGeom>
              <a:blipFill>
                <a:blip r:embed="rId4"/>
                <a:stretch>
                  <a:fillRect l="-1707" t="-9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30" y="1881670"/>
            <a:chExt cx="333193" cy="127146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66845" y="741757"/>
            <a:ext cx="472339" cy="13320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041222" y="893347"/>
            <a:ext cx="252000" cy="1044000"/>
            <a:chOff x="6031030" y="1881670"/>
            <a:chExt cx="333193" cy="127146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261561" y="1263800"/>
            <a:ext cx="252000" cy="679058"/>
            <a:chOff x="6031030" y="2326124"/>
            <a:chExt cx="333193" cy="827006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789484" y="74094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6163861" y="89253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6384200" y="89804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bonds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		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19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10          18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30" y="1881670"/>
            <a:chExt cx="333193" cy="127146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66845" y="741757"/>
            <a:ext cx="472339" cy="13320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041222" y="893347"/>
            <a:ext cx="252000" cy="1044000"/>
            <a:chOff x="6031030" y="1881670"/>
            <a:chExt cx="333193" cy="127146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261561" y="1263800"/>
            <a:ext cx="252000" cy="679058"/>
            <a:chOff x="6031030" y="2326124"/>
            <a:chExt cx="333193" cy="827006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9484" y="74094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6163861" y="89253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6384200" y="89804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sp>
        <p:nvSpPr>
          <p:cNvPr id="45" name="TextBox 44"/>
          <p:cNvSpPr txBox="1"/>
          <p:nvPr/>
        </p:nvSpPr>
        <p:spPr>
          <a:xfrm>
            <a:off x="2172302" y="112832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54711" y="110552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703339" y="109920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17121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494383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66764" y="375447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61823" y="375747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8967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793634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902116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244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39500" y="4438454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17 ones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 ten and 7 ones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4438454"/>
                <a:ext cx="6807183" cy="707886"/>
              </a:xfrm>
              <a:prstGeom prst="rect">
                <a:avLst/>
              </a:prstGeom>
              <a:blipFill>
                <a:blip r:embed="rId6"/>
                <a:stretch>
                  <a:fillRect l="-32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92579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72" y="1866702"/>
            <a:ext cx="866243" cy="9915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7032">
            <a:off x="2359570" y="644702"/>
            <a:ext cx="1503265" cy="419805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409" y="1866702"/>
            <a:ext cx="866243" cy="99154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346" y="1866702"/>
            <a:ext cx="866243" cy="99154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283" y="1866702"/>
            <a:ext cx="866243" cy="99154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20" y="1866702"/>
            <a:ext cx="866243" cy="99154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57" y="1866702"/>
            <a:ext cx="866243" cy="99154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94" y="1866702"/>
            <a:ext cx="866243" cy="99154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33" y="1866702"/>
            <a:ext cx="866243" cy="99154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72" y="2654475"/>
            <a:ext cx="866243" cy="99154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410" y="2654475"/>
            <a:ext cx="866243" cy="99154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347" y="2654475"/>
            <a:ext cx="866243" cy="9915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285" y="2654475"/>
            <a:ext cx="866243" cy="9915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22" y="2654475"/>
            <a:ext cx="866243" cy="99154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59" y="2654475"/>
            <a:ext cx="866243" cy="9915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96" y="2654475"/>
            <a:ext cx="866243" cy="99154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33" y="2654475"/>
            <a:ext cx="866243" cy="99154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972" y="2654475"/>
            <a:ext cx="866243" cy="991541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1941928" y="1835117"/>
            <a:ext cx="2714596" cy="173884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982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" grpId="0"/>
      <p:bldP spid="27" grpId="0" animBg="1"/>
      <p:bldP spid="2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437035" y="1418151"/>
            <a:ext cx="622896" cy="175656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34011" y="1418151"/>
            <a:ext cx="622896" cy="175656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17344" y="1418151"/>
            <a:ext cx="622896" cy="1756569"/>
          </a:xfrm>
          <a:prstGeom prst="rect">
            <a:avLst/>
          </a:prstGeom>
        </p:spPr>
      </p:pic>
      <p:grpSp>
        <p:nvGrpSpPr>
          <p:cNvPr id="71" name="Group 70"/>
          <p:cNvGrpSpPr/>
          <p:nvPr/>
        </p:nvGrpSpPr>
        <p:grpSpPr>
          <a:xfrm>
            <a:off x="4417206" y="1463138"/>
            <a:ext cx="919872" cy="1756570"/>
            <a:chOff x="3247624" y="1463138"/>
            <a:chExt cx="919872" cy="175657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544600" y="1463138"/>
              <a:ext cx="622896" cy="175656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247624" y="1463139"/>
              <a:ext cx="622896" cy="1756569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3457097" y="2046008"/>
            <a:ext cx="589156" cy="1056399"/>
            <a:chOff x="2287515" y="2046008"/>
            <a:chExt cx="589156" cy="105639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9932" y="2719853"/>
              <a:ext cx="333193" cy="3825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3885" y="2264986"/>
              <a:ext cx="333193" cy="3825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302692" y="2496520"/>
              <a:ext cx="333193" cy="38255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87515" y="2052829"/>
              <a:ext cx="333193" cy="38255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0718" y="2713032"/>
              <a:ext cx="333193" cy="38255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34671" y="2258165"/>
              <a:ext cx="333193" cy="38255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3478" y="2489699"/>
              <a:ext cx="333193" cy="38255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28301" y="2046008"/>
              <a:ext cx="333193" cy="382554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162742" y="2080530"/>
            <a:ext cx="589156" cy="1049578"/>
            <a:chOff x="5162742" y="2080530"/>
            <a:chExt cx="589156" cy="1049578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5159" y="2747554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9112" y="229268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7919" y="2524221"/>
              <a:ext cx="333193" cy="38255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2742" y="2080530"/>
              <a:ext cx="333193" cy="38255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5945" y="2740733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9898" y="2285866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8705" y="2517400"/>
              <a:ext cx="333193" cy="382554"/>
            </a:xfrm>
            <a:prstGeom prst="rect">
              <a:avLst/>
            </a:prstGeom>
          </p:spPr>
        </p:pic>
      </p:grpSp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03528" y="2073709"/>
            <a:ext cx="333193" cy="38255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171013" y="1854031"/>
            <a:ext cx="333193" cy="382554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V="1">
            <a:off x="1297172" y="5273749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flipH="1">
            <a:off x="2011688" y="4460682"/>
            <a:ext cx="2089334" cy="1295918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149269" y="3944723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269" y="3944723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/>
          <p:cNvSpPr txBox="1"/>
          <p:nvPr/>
        </p:nvSpPr>
        <p:spPr>
          <a:xfrm>
            <a:off x="1710965" y="528438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38</a:t>
            </a:r>
            <a:endParaRPr lang="en-GB" sz="3200" dirty="0"/>
          </a:p>
        </p:txBody>
      </p:sp>
      <p:cxnSp>
        <p:nvCxnSpPr>
          <p:cNvPr id="78" name="Straight Connector 77"/>
          <p:cNvCxnSpPr/>
          <p:nvPr/>
        </p:nvCxnSpPr>
        <p:spPr>
          <a:xfrm>
            <a:off x="2011689" y="518709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4101022" y="521190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810273" y="525060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58</a:t>
            </a:r>
            <a:endParaRPr lang="en-GB" sz="3200" dirty="0"/>
          </a:p>
        </p:txBody>
      </p:sp>
      <p:sp>
        <p:nvSpPr>
          <p:cNvPr id="82" name="Arc 81"/>
          <p:cNvSpPr/>
          <p:nvPr/>
        </p:nvSpPr>
        <p:spPr>
          <a:xfrm flipH="1">
            <a:off x="4120062" y="4473037"/>
            <a:ext cx="920040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2523964" y="3944723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3964" y="3944723"/>
                <a:ext cx="1010213" cy="584775"/>
              </a:xfrm>
              <a:prstGeom prst="rect">
                <a:avLst/>
              </a:prstGeom>
              <a:blipFill>
                <a:blip r:embed="rId9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4727891" y="523596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60</a:t>
            </a:r>
            <a:endParaRPr lang="en-GB" sz="3200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5025630" y="518354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5263900" y="3944723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3900" y="3944723"/>
                <a:ext cx="801823" cy="584775"/>
              </a:xfrm>
              <a:prstGeom prst="rect">
                <a:avLst/>
              </a:prstGeom>
              <a:blipFill>
                <a:blip r:embed="rId10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Arc 86"/>
          <p:cNvSpPr/>
          <p:nvPr/>
        </p:nvSpPr>
        <p:spPr>
          <a:xfrm flipH="1">
            <a:off x="5059142" y="4486931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954054" y="524985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67</a:t>
            </a:r>
            <a:endParaRPr lang="en-GB" sz="3200" dirty="0"/>
          </a:p>
        </p:txBody>
      </p:sp>
      <p:cxnSp>
        <p:nvCxnSpPr>
          <p:cNvPr id="89" name="Straight Connector 88"/>
          <p:cNvCxnSpPr/>
          <p:nvPr/>
        </p:nvCxnSpPr>
        <p:spPr>
          <a:xfrm>
            <a:off x="6251793" y="519744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1" name="Rectangle 90"/>
          <p:cNvSpPr/>
          <p:nvPr/>
        </p:nvSpPr>
        <p:spPr>
          <a:xfrm>
            <a:off x="3453414" y="1705217"/>
            <a:ext cx="710423" cy="142489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22794" y="1413987"/>
            <a:ext cx="622896" cy="17565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358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28107 -0.007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0.18368 -0.04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-22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18559 -0.0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88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1026 0.0032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9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4" grpId="0" animBg="1"/>
      <p:bldP spid="75" grpId="0"/>
      <p:bldP spid="75" grpId="1"/>
      <p:bldP spid="76" grpId="0"/>
      <p:bldP spid="81" grpId="0"/>
      <p:bldP spid="82" grpId="0" animBg="1"/>
      <p:bldP spid="83" grpId="0"/>
      <p:bldP spid="83" grpId="1"/>
      <p:bldP spid="84" grpId="0"/>
      <p:bldP spid="86" grpId="0"/>
      <p:bldP spid="86" grpId="1"/>
      <p:bldP spid="87" grpId="0" animBg="1"/>
      <p:bldP spid="88" grpId="0"/>
      <p:bldP spid="91" grpId="0" animBg="1"/>
      <p:bldP spid="9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</a:t>
            </a:r>
            <a:endParaRPr lang="en-GB" dirty="0">
              <a:solidFill>
                <a:schemeClr val="accent1"/>
              </a:solidFill>
            </a:endParaRPr>
          </a:p>
        </p:txBody>
      </p:sp>
      <p:grpSp>
        <p:nvGrpSpPr>
          <p:cNvPr id="97" name="Group 96"/>
          <p:cNvGrpSpPr/>
          <p:nvPr/>
        </p:nvGrpSpPr>
        <p:grpSpPr>
          <a:xfrm>
            <a:off x="2437035" y="1418151"/>
            <a:ext cx="1203205" cy="1756569"/>
            <a:chOff x="2437035" y="1418151"/>
            <a:chExt cx="1203205" cy="1756569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437035" y="1418151"/>
              <a:ext cx="622896" cy="1756569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734011" y="1418151"/>
              <a:ext cx="622896" cy="1756569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017344" y="1418151"/>
              <a:ext cx="622896" cy="1756569"/>
            </a:xfrm>
            <a:prstGeom prst="rect">
              <a:avLst/>
            </a:prstGeom>
          </p:spPr>
        </p:pic>
      </p:grpSp>
      <p:grpSp>
        <p:nvGrpSpPr>
          <p:cNvPr id="71" name="Group 70"/>
          <p:cNvGrpSpPr/>
          <p:nvPr/>
        </p:nvGrpSpPr>
        <p:grpSpPr>
          <a:xfrm>
            <a:off x="4417206" y="1463138"/>
            <a:ext cx="919872" cy="1756570"/>
            <a:chOff x="3247624" y="1463138"/>
            <a:chExt cx="919872" cy="175657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544600" y="1463138"/>
              <a:ext cx="622896" cy="175656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247624" y="1463139"/>
              <a:ext cx="622896" cy="1756569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3457097" y="2046008"/>
            <a:ext cx="589156" cy="1056399"/>
            <a:chOff x="2287515" y="2046008"/>
            <a:chExt cx="589156" cy="105639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9932" y="2719853"/>
              <a:ext cx="333193" cy="3825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3885" y="2264986"/>
              <a:ext cx="333193" cy="3825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302692" y="2496520"/>
              <a:ext cx="333193" cy="38255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87515" y="2052829"/>
              <a:ext cx="333193" cy="38255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0718" y="2713032"/>
              <a:ext cx="333193" cy="38255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34671" y="2258165"/>
              <a:ext cx="333193" cy="38255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3478" y="2489699"/>
              <a:ext cx="333193" cy="38255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28301" y="2046008"/>
              <a:ext cx="333193" cy="382554"/>
            </a:xfrm>
            <a:prstGeom prst="rect">
              <a:avLst/>
            </a:prstGeom>
          </p:spPr>
        </p:pic>
      </p:grpSp>
      <p:grpSp>
        <p:nvGrpSpPr>
          <p:cNvPr id="96" name="Group 95"/>
          <p:cNvGrpSpPr/>
          <p:nvPr/>
        </p:nvGrpSpPr>
        <p:grpSpPr>
          <a:xfrm>
            <a:off x="5175159" y="2740733"/>
            <a:ext cx="573979" cy="389375"/>
            <a:chOff x="5175159" y="2740733"/>
            <a:chExt cx="573979" cy="389375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5159" y="2747554"/>
              <a:ext cx="333193" cy="38255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5945" y="2740733"/>
              <a:ext cx="333193" cy="382554"/>
            </a:xfrm>
            <a:prstGeom prst="rect">
              <a:avLst/>
            </a:prstGeom>
          </p:spPr>
        </p:pic>
      </p:grpSp>
      <p:grpSp>
        <p:nvGrpSpPr>
          <p:cNvPr id="95" name="Group 94"/>
          <p:cNvGrpSpPr/>
          <p:nvPr/>
        </p:nvGrpSpPr>
        <p:grpSpPr>
          <a:xfrm>
            <a:off x="5162742" y="1854031"/>
            <a:ext cx="589156" cy="1052744"/>
            <a:chOff x="5162742" y="1854031"/>
            <a:chExt cx="589156" cy="1052744"/>
          </a:xfrm>
        </p:grpSpPr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9112" y="229268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7919" y="2524221"/>
              <a:ext cx="333193" cy="38255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2742" y="2080530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9898" y="2285866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8705" y="2517400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3528" y="2073709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1013" y="1854031"/>
              <a:ext cx="333193" cy="382554"/>
            </a:xfrm>
            <a:prstGeom prst="rect">
              <a:avLst/>
            </a:prstGeom>
          </p:spPr>
        </p:pic>
      </p:grpSp>
      <p:sp>
        <p:nvSpPr>
          <p:cNvPr id="91" name="Rectangle 90"/>
          <p:cNvSpPr/>
          <p:nvPr/>
        </p:nvSpPr>
        <p:spPr>
          <a:xfrm>
            <a:off x="5177919" y="4072044"/>
            <a:ext cx="710423" cy="142489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06442" y="3127227"/>
            <a:ext cx="622896" cy="17565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8" name="Rectangle 97"/>
              <p:cNvSpPr/>
              <p:nvPr/>
            </p:nvSpPr>
            <p:spPr>
              <a:xfrm>
                <a:off x="1039500" y="1433154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8" name="Rectangle 9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1433154"/>
                <a:ext cx="6807183" cy="769441"/>
              </a:xfrm>
              <a:prstGeom prst="rect">
                <a:avLst/>
              </a:prstGeom>
              <a:blipFill>
                <a:blip r:embed="rId8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ectangle 100"/>
              <p:cNvSpPr/>
              <p:nvPr/>
            </p:nvSpPr>
            <p:spPr>
              <a:xfrm>
                <a:off x="1065751" y="2150803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1" name="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751" y="2150803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1.66667E-6 0.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1908 0.324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31" y="162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11649 0.2465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3" y="1231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00035 0.1916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95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0104 0.191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98" grpId="0"/>
      <p:bldP spid="1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132663"/>
              </p:ext>
            </p:extLst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483819"/>
            <a:ext cx="1281629" cy="219216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4203552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362661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82296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2066895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2066895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822968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206689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526366"/>
              </p:ext>
            </p:extLst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5773941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238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88875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2925642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822" y="2483820"/>
            <a:ext cx="484363" cy="472433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703" y="2483820"/>
            <a:ext cx="484363" cy="472433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92" y="2483820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9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101" grpId="0"/>
      <p:bldP spid="103" grpId="0"/>
      <p:bldP spid="104" grpId="0"/>
      <p:bldP spid="105" grpId="0"/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3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066895"/>
            <a:ext cx="1281629" cy="260909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881136"/>
              </p:ext>
            </p:extLst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714" y="205431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456324"/>
              </p:ext>
            </p:extLst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  <a:endParaRPr lang="en-GB" sz="3600" dirty="0"/>
          </a:p>
        </p:txBody>
      </p:sp>
      <p:sp>
        <p:nvSpPr>
          <p:cNvPr id="103" name="Rectangle 102"/>
          <p:cNvSpPr/>
          <p:nvPr/>
        </p:nvSpPr>
        <p:spPr>
          <a:xfrm>
            <a:off x="5813697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361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78936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4</a:t>
            </a:r>
            <a:endParaRPr lang="en-GB" sz="3600" dirty="0"/>
          </a:p>
        </p:txBody>
      </p:sp>
      <p:sp>
        <p:nvSpPr>
          <p:cNvPr id="110" name="Rectangle 109"/>
          <p:cNvSpPr/>
          <p:nvPr/>
        </p:nvSpPr>
        <p:spPr>
          <a:xfrm>
            <a:off x="2915703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75887" y="4191027"/>
            <a:ext cx="1344288" cy="511612"/>
            <a:chOff x="2745323" y="4176953"/>
            <a:chExt cx="1344288" cy="511612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5323" y="4203552"/>
              <a:ext cx="484363" cy="47243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5203" y="4216132"/>
              <a:ext cx="484363" cy="47243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5248" y="4176953"/>
              <a:ext cx="484363" cy="472433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1982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3" grpId="0"/>
      <p:bldP spid="109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066895"/>
            <a:ext cx="1281629" cy="260909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/>
          <p:cNvGraphicFramePr>
            <a:graphicFrameLocks noGrp="1"/>
          </p:cNvGraphicFramePr>
          <p:nvPr>
            <p:extLst/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4203552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362661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82296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2066895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2066895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822968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206689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/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5813697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361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78936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2915703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874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101" grpId="0"/>
      <p:bldP spid="103" grpId="0"/>
      <p:bldP spid="104" grpId="0"/>
      <p:bldP spid="105" grpId="0"/>
      <p:bldP spid="109" grpId="0"/>
      <p:bldP spid="110" grpId="0"/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3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066895"/>
            <a:ext cx="1281629" cy="260909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734947"/>
              </p:ext>
            </p:extLst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4203552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362661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82296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2066895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2066895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822968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206689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674838"/>
              </p:ext>
            </p:extLst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  <a:endParaRPr lang="en-GB" sz="3600" dirty="0"/>
          </a:p>
        </p:txBody>
      </p:sp>
      <p:sp>
        <p:nvSpPr>
          <p:cNvPr id="103" name="Rectangle 102"/>
          <p:cNvSpPr/>
          <p:nvPr/>
        </p:nvSpPr>
        <p:spPr>
          <a:xfrm>
            <a:off x="5813697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  <a:endParaRPr lang="en-GB" sz="3600" dirty="0"/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361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78936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  <a:endParaRPr lang="en-GB" sz="3600" dirty="0"/>
          </a:p>
        </p:txBody>
      </p:sp>
      <p:sp>
        <p:nvSpPr>
          <p:cNvPr id="110" name="Rectangle 109"/>
          <p:cNvSpPr/>
          <p:nvPr/>
        </p:nvSpPr>
        <p:spPr>
          <a:xfrm>
            <a:off x="2915703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  <a:endParaRPr lang="en-GB" sz="36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483" y="4167677"/>
            <a:ext cx="484363" cy="4724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964" y="4203551"/>
            <a:ext cx="484363" cy="4724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279" y="2542308"/>
            <a:ext cx="484363" cy="4724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793" y="2440244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735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101" grpId="0"/>
      <p:bldP spid="103" grpId="0"/>
      <p:bldP spid="104" grpId="0"/>
      <p:bldP spid="105" grpId="0"/>
      <p:bldP spid="109" grpId="0"/>
      <p:bldP spid="110" grpId="0"/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  <p:sp>
        <p:nvSpPr>
          <p:cNvPr id="2" name="Rectangle 1"/>
          <p:cNvSpPr/>
          <p:nvPr/>
        </p:nvSpPr>
        <p:spPr>
          <a:xfrm>
            <a:off x="1038082" y="707366"/>
            <a:ext cx="7536575" cy="49170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500" b="1" u="sng" dirty="0" smtClean="0">
                <a:solidFill>
                  <a:schemeClr val="tx1"/>
                </a:solidFill>
              </a:rPr>
              <a:t>Plenary</a:t>
            </a:r>
            <a:endParaRPr lang="en-GB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oup 12"/>
          <p:cNvGrpSpPr/>
          <p:nvPr/>
        </p:nvGrpSpPr>
        <p:grpSpPr>
          <a:xfrm>
            <a:off x="4810500" y="4762375"/>
            <a:ext cx="1110345" cy="930756"/>
            <a:chOff x="1800261" y="1431121"/>
            <a:chExt cx="1110345" cy="930756"/>
          </a:xfrm>
        </p:grpSpPr>
        <p:sp>
          <p:nvSpPr>
            <p:cNvPr id="14" name="Rounded Rectangle 13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 rot="5400000">
            <a:off x="3871333" y="4897518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017831" y="4769524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678319" y="4740431"/>
            <a:ext cx="1110345" cy="930756"/>
            <a:chOff x="1800261" y="1431121"/>
            <a:chExt cx="1110345" cy="930756"/>
          </a:xfrm>
        </p:grpSpPr>
        <p:sp>
          <p:nvSpPr>
            <p:cNvPr id="20" name="Rounded Rectangle 1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201176" y="4749023"/>
            <a:ext cx="1110345" cy="930756"/>
            <a:chOff x="1800261" y="1431121"/>
            <a:chExt cx="1110345" cy="930756"/>
          </a:xfrm>
        </p:grpSpPr>
        <p:sp>
          <p:nvSpPr>
            <p:cNvPr id="23" name="Rounded Rectangle 22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908985" y="4762375"/>
            <a:ext cx="1110345" cy="930756"/>
            <a:chOff x="1800261" y="1431121"/>
            <a:chExt cx="1110345" cy="930756"/>
          </a:xfrm>
        </p:grpSpPr>
        <p:sp>
          <p:nvSpPr>
            <p:cNvPr id="26" name="Rounded Rectangle 25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0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087074" y="4793007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328" y="3994398"/>
            <a:ext cx="1412761" cy="1722321"/>
          </a:xfrm>
          <a:prstGeom prst="rect">
            <a:avLst/>
          </a:prstGeom>
        </p:spPr>
      </p:pic>
      <p:sp>
        <p:nvSpPr>
          <p:cNvPr id="37" name="Rounded Rectangle 36"/>
          <p:cNvSpPr/>
          <p:nvPr/>
        </p:nvSpPr>
        <p:spPr>
          <a:xfrm rot="5400000">
            <a:off x="1810404" y="48780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04" y="591828"/>
            <a:ext cx="3745120" cy="37491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3813591" y="763312"/>
            <a:ext cx="459573" cy="129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3592003" y="763312"/>
            <a:ext cx="459573" cy="129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4035178" y="763312"/>
            <a:ext cx="459573" cy="129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4256766" y="763312"/>
            <a:ext cx="459573" cy="1296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4478353" y="763312"/>
            <a:ext cx="459573" cy="1296000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>
            <a:off x="4562596" y="957243"/>
            <a:ext cx="252000" cy="1044000"/>
            <a:chOff x="6031030" y="1881670"/>
            <a:chExt cx="333193" cy="127146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4747256" y="939119"/>
            <a:ext cx="252000" cy="1044000"/>
            <a:chOff x="6031030" y="1881670"/>
            <a:chExt cx="333193" cy="127146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10538 0.3018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1509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09948 0.3009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1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09791 0.30879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15440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0967 0.3071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44" y="15347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9861 0.3094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15463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0435 0.3094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 animBg="1"/>
      <p:bldP spid="18" grpId="0"/>
      <p:bldP spid="30" grpId="0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oup 12"/>
          <p:cNvGrpSpPr/>
          <p:nvPr/>
        </p:nvGrpSpPr>
        <p:grpSpPr>
          <a:xfrm>
            <a:off x="4810500" y="4762375"/>
            <a:ext cx="1110345" cy="930756"/>
            <a:chOff x="1800261" y="1431121"/>
            <a:chExt cx="1110345" cy="930756"/>
          </a:xfrm>
        </p:grpSpPr>
        <p:sp>
          <p:nvSpPr>
            <p:cNvPr id="14" name="Rounded Rectangle 13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 rot="5400000">
            <a:off x="3871333" y="4897518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045306" y="478057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678319" y="4740431"/>
            <a:ext cx="1110345" cy="930756"/>
            <a:chOff x="1800261" y="1431121"/>
            <a:chExt cx="1110345" cy="930756"/>
          </a:xfrm>
        </p:grpSpPr>
        <p:sp>
          <p:nvSpPr>
            <p:cNvPr id="20" name="Rounded Rectangle 1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201176" y="4749023"/>
            <a:ext cx="1110345" cy="930756"/>
            <a:chOff x="1800261" y="1431121"/>
            <a:chExt cx="1110345" cy="930756"/>
          </a:xfrm>
        </p:grpSpPr>
        <p:sp>
          <p:nvSpPr>
            <p:cNvPr id="23" name="Rounded Rectangle 22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908985" y="4762375"/>
            <a:ext cx="1110345" cy="930756"/>
            <a:chOff x="1800261" y="1431121"/>
            <a:chExt cx="1110345" cy="930756"/>
          </a:xfrm>
        </p:grpSpPr>
        <p:sp>
          <p:nvSpPr>
            <p:cNvPr id="26" name="Rounded Rectangle 25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0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093249" y="4817093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328" y="3994398"/>
            <a:ext cx="1412761" cy="1722321"/>
          </a:xfrm>
          <a:prstGeom prst="rect">
            <a:avLst/>
          </a:prstGeom>
        </p:spPr>
      </p:pic>
      <p:sp>
        <p:nvSpPr>
          <p:cNvPr id="37" name="Rounded Rectangle 36"/>
          <p:cNvSpPr/>
          <p:nvPr/>
        </p:nvSpPr>
        <p:spPr>
          <a:xfrm rot="5400000">
            <a:off x="1810404" y="48780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04" y="591828"/>
            <a:ext cx="3745120" cy="37491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813591" y="763312"/>
            <a:ext cx="459573" cy="129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592003" y="763312"/>
            <a:ext cx="459573" cy="129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035178" y="763312"/>
            <a:ext cx="459573" cy="129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256766" y="763312"/>
            <a:ext cx="459573" cy="1296000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>
            <a:off x="3627978" y="3068358"/>
            <a:ext cx="252000" cy="934654"/>
            <a:chOff x="6031028" y="1881670"/>
            <a:chExt cx="417129" cy="1336896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28" y="2770576"/>
              <a:ext cx="417129" cy="447990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28" y="2326124"/>
              <a:ext cx="417129" cy="447990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28" y="2548350"/>
              <a:ext cx="417129" cy="447990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28" y="2103897"/>
              <a:ext cx="417129" cy="44799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28" y="1881670"/>
              <a:ext cx="417129" cy="447990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5719549" y="3092461"/>
            <a:ext cx="252000" cy="934654"/>
            <a:chOff x="6031030" y="1881670"/>
            <a:chExt cx="417129" cy="1336896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770576"/>
              <a:ext cx="417129" cy="447990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326124"/>
              <a:ext cx="417129" cy="447990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548351"/>
              <a:ext cx="417129" cy="44799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103897"/>
              <a:ext cx="417129" cy="44799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1881670"/>
              <a:ext cx="417129" cy="447990"/>
            </a:xfrm>
            <a:prstGeom prst="rect">
              <a:avLst/>
            </a:prstGeom>
          </p:spPr>
        </p:pic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478354" y="763312"/>
            <a:ext cx="459573" cy="129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13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09219 0.31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18" y="15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10868 0.313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15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8663 0.309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154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0435 0.3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0435 0.309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03" y="4855559"/>
                <a:ext cx="643125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oup 12"/>
          <p:cNvGrpSpPr/>
          <p:nvPr/>
        </p:nvGrpSpPr>
        <p:grpSpPr>
          <a:xfrm>
            <a:off x="4810500" y="4762375"/>
            <a:ext cx="1110345" cy="930756"/>
            <a:chOff x="1800261" y="1431121"/>
            <a:chExt cx="1110345" cy="930756"/>
          </a:xfrm>
        </p:grpSpPr>
        <p:sp>
          <p:nvSpPr>
            <p:cNvPr id="14" name="Rounded Rectangle 13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 rot="5400000">
            <a:off x="3871333" y="4897518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276" y="4891288"/>
                <a:ext cx="643125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045306" y="478057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678319" y="4740431"/>
            <a:ext cx="1110345" cy="930756"/>
            <a:chOff x="1800261" y="1431121"/>
            <a:chExt cx="1110345" cy="930756"/>
          </a:xfrm>
        </p:grpSpPr>
        <p:sp>
          <p:nvSpPr>
            <p:cNvPr id="20" name="Rounded Rectangle 1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201176" y="4749023"/>
            <a:ext cx="1110345" cy="930756"/>
            <a:chOff x="1800261" y="1431121"/>
            <a:chExt cx="1110345" cy="930756"/>
          </a:xfrm>
        </p:grpSpPr>
        <p:sp>
          <p:nvSpPr>
            <p:cNvPr id="23" name="Rounded Rectangle 22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5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908985" y="4762375"/>
            <a:ext cx="1110345" cy="930756"/>
            <a:chOff x="1800261" y="1431121"/>
            <a:chExt cx="1110345" cy="930756"/>
          </a:xfrm>
        </p:grpSpPr>
        <p:sp>
          <p:nvSpPr>
            <p:cNvPr id="26" name="Rounded Rectangle 25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0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093249" y="4817093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9328" y="3994398"/>
            <a:ext cx="1412761" cy="1722321"/>
          </a:xfrm>
          <a:prstGeom prst="rect">
            <a:avLst/>
          </a:prstGeom>
        </p:spPr>
      </p:pic>
      <p:sp>
        <p:nvSpPr>
          <p:cNvPr id="37" name="Rounded Rectangle 36"/>
          <p:cNvSpPr/>
          <p:nvPr/>
        </p:nvSpPr>
        <p:spPr>
          <a:xfrm rot="5400000">
            <a:off x="1810404" y="48780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604" y="591828"/>
            <a:ext cx="3745120" cy="37491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813591" y="763312"/>
            <a:ext cx="459573" cy="129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592003" y="763312"/>
            <a:ext cx="459573" cy="129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035178" y="763312"/>
            <a:ext cx="459573" cy="129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256766" y="763312"/>
            <a:ext cx="459573" cy="1296000"/>
          </a:xfrm>
          <a:prstGeom prst="rect">
            <a:avLst/>
          </a:prstGeom>
        </p:spPr>
      </p:pic>
      <p:grpSp>
        <p:nvGrpSpPr>
          <p:cNvPr id="57" name="Group 56"/>
          <p:cNvGrpSpPr/>
          <p:nvPr/>
        </p:nvGrpSpPr>
        <p:grpSpPr>
          <a:xfrm>
            <a:off x="3627979" y="3068358"/>
            <a:ext cx="252000" cy="934654"/>
            <a:chOff x="6031030" y="1881670"/>
            <a:chExt cx="417129" cy="1336896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770576"/>
              <a:ext cx="417129" cy="447990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326124"/>
              <a:ext cx="417129" cy="447990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548351"/>
              <a:ext cx="417129" cy="447990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103897"/>
              <a:ext cx="417129" cy="44799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1881670"/>
              <a:ext cx="417129" cy="447990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5719549" y="3092461"/>
            <a:ext cx="252000" cy="934654"/>
            <a:chOff x="6031030" y="1881670"/>
            <a:chExt cx="417129" cy="1336896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770576"/>
              <a:ext cx="417129" cy="447990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326124"/>
              <a:ext cx="417129" cy="447990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548351"/>
              <a:ext cx="417129" cy="44799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2103897"/>
              <a:ext cx="417129" cy="44799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/>
            </p:cNvPicPr>
            <p:nvPr/>
          </p:nvPicPr>
          <p:blipFill rotWithShape="1">
            <a:blip r:embed="rId10"/>
            <a:srcRect l="39934" t="34426" r="42244" b="42987"/>
            <a:stretch/>
          </p:blipFill>
          <p:spPr>
            <a:xfrm>
              <a:off x="6031030" y="1881670"/>
              <a:ext cx="417129" cy="447990"/>
            </a:xfrm>
            <a:prstGeom prst="rect">
              <a:avLst/>
            </a:prstGeom>
          </p:spPr>
        </p:pic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455118" y="775176"/>
            <a:ext cx="459573" cy="129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553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10573 0.31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15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11632 0.313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" y="156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09913 0.313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5" y="1567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0435 0.3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10435 0.309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8|0.9|4.2|2.6|4.4|4.3|4.4|2.6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5|6|2.3|0.5|5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8.9|4.9|1|0.8|6.4|1.5|4.8|3.5|1.4|3|0.9|2.3|2.2|6.6|1.7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1.3|0.6|5.9|5.7|15.1|0.9|0.9|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6.1|0.7|1.6|0.6|4.7|10.6|1.6|7.9|2.2|0.8|5.2|4.2|9|0.7|1.8|2.2|1.3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0.3|0.4|0.4|1.6|2.1|9.6|3.9|0.8|7.9|3.1|0.9|1.4|6.3|3.9|1|2.3|2.9|1.8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0.3|0.4|0.4|1.6|2.1|9.6|3.9|0.8|7.9|3.1|0.9|1.4|6.3|3.9|1|2.3|2.9|1.8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0.3|0.4|0.4|1.6|2.1|9.6|3.9|0.8|7.9|3.1|0.9|1.4|6.3|3.9|1|2.3|2.9|1.8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0.9|2.8|8.5|4.4|1|6.6|8.8|0.8|3.6|12.9|3.2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8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15135E-4D1C-496D-B606-343080A7C202}"/>
</file>

<file path=docProps/app.xml><?xml version="1.0" encoding="utf-8"?>
<Properties xmlns="http://schemas.openxmlformats.org/officeDocument/2006/extended-properties" xmlns:vt="http://schemas.openxmlformats.org/officeDocument/2006/docPropsVTypes">
  <TotalTime>9457</TotalTime>
  <Words>327</Words>
  <Application>Microsoft Office PowerPoint</Application>
  <PresentationFormat>On-screen Show (4:3)</PresentationFormat>
  <Paragraphs>163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231</cp:revision>
  <dcterms:created xsi:type="dcterms:W3CDTF">2019-07-05T11:02:13Z</dcterms:created>
  <dcterms:modified xsi:type="dcterms:W3CDTF">2020-11-14T18:04:49Z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