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75" r:id="rId6"/>
    <p:sldId id="276" r:id="rId7"/>
    <p:sldId id="277" r:id="rId8"/>
    <p:sldId id="274" r:id="rId9"/>
    <p:sldId id="278"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Fenner" initials="EF" lastIdx="1" clrIdx="0">
    <p:extLst>
      <p:ext uri="{19B8F6BF-5375-455C-9EA6-DF929625EA0E}">
        <p15:presenceInfo xmlns:p15="http://schemas.microsoft.com/office/powerpoint/2012/main" userId="S-1-5-21-445685737-710781008-2806010839-61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66" autoAdjust="0"/>
    <p:restoredTop sz="93522" autoAdjust="0"/>
  </p:normalViewPr>
  <p:slideViewPr>
    <p:cSldViewPr snapToGrid="0">
      <p:cViewPr varScale="1">
        <p:scale>
          <a:sx n="62" d="100"/>
          <a:sy n="62" d="100"/>
        </p:scale>
        <p:origin x="67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745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207734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407138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E82825-43D3-4E0D-99C9-12A66919C3BE}" type="datetimeFigureOut">
              <a:rPr lang="en-GB" smtClean="0"/>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188404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E82825-43D3-4E0D-99C9-12A66919C3BE}" type="datetimeFigureOut">
              <a:rPr lang="en-GB" smtClean="0"/>
              <a:t>03/10/2021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864576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E82825-43D3-4E0D-99C9-12A66919C3BE}" type="datetimeFigureOut">
              <a:rPr lang="en-GB" smtClean="0"/>
              <a:t>03/10/2021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814400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E82825-43D3-4E0D-99C9-12A66919C3BE}" type="datetimeFigureOut">
              <a:rPr lang="en-GB" smtClean="0"/>
              <a:t>03/10/2021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644827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E82825-43D3-4E0D-99C9-12A66919C3BE}" type="datetimeFigureOut">
              <a:rPr lang="en-GB" smtClean="0"/>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229803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E82825-43D3-4E0D-99C9-12A66919C3BE}" type="datetimeFigureOut">
              <a:rPr lang="en-GB" smtClean="0"/>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78818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0FE82825-43D3-4E0D-99C9-12A66919C3BE}" type="datetimeFigureOut">
              <a:rPr lang="en-GB" smtClean="0"/>
              <a:t>03/10/2021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511585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299222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842679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164620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10144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2450284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598589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662787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FE82825-43D3-4E0D-99C9-12A66919C3BE}" type="datetimeFigureOut">
              <a:rPr lang="en-GB" smtClean="0"/>
              <a:t>03/10/2021</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1F2F0F53-A9F0-4F1C-8F60-B5E925B27C2B}" type="slidenum">
              <a:rPr lang="en-GB" smtClean="0"/>
              <a:t>‹#›</a:t>
            </a:fld>
            <a:endParaRPr lang="en-GB"/>
          </a:p>
        </p:txBody>
      </p:sp>
    </p:spTree>
    <p:extLst>
      <p:ext uri="{BB962C8B-B14F-4D97-AF65-F5344CB8AC3E}">
        <p14:creationId xmlns:p14="http://schemas.microsoft.com/office/powerpoint/2010/main" val="4580439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2IpkU936AMQ" TargetMode="External"/><Relationship Id="rId2" Type="http://schemas.openxmlformats.org/officeDocument/2006/relationships/hyperlink" Target="https://www.youtube.com/watch?v=VAqrANN1U4M" TargetMode="Externa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hyperlink" Target="https://www.youtube.com/watch?v=z8JcVFmSed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A1374-3C37-442B-AA6A-D893D658B66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30EE622-5CAC-48A8-A813-98870D9BBB62}"/>
              </a:ext>
            </a:extLst>
          </p:cNvPr>
          <p:cNvSpPr>
            <a:spLocks noGrp="1"/>
          </p:cNvSpPr>
          <p:nvPr>
            <p:ph type="subTitle" idx="1"/>
          </p:nvPr>
        </p:nvSpPr>
        <p:spPr>
          <a:xfrm>
            <a:off x="684212" y="567481"/>
            <a:ext cx="10823576" cy="5042209"/>
          </a:xfrm>
        </p:spPr>
        <p:txBody>
          <a:bodyPr>
            <a:normAutofit/>
          </a:bodyPr>
          <a:lstStyle/>
          <a:p>
            <a:endParaRPr lang="en-US" sz="3200" dirty="0"/>
          </a:p>
          <a:p>
            <a:pPr algn="l" rtl="0" fontAlgn="base"/>
            <a:r>
              <a:rPr lang="en-GB" sz="2800" b="0" i="0" dirty="0">
                <a:solidFill>
                  <a:srgbClr val="000000"/>
                </a:solidFill>
                <a:effectLst/>
                <a:latin typeface="Arial" panose="020B0604020202020204" pitchFamily="34" charset="0"/>
              </a:rPr>
              <a:t>LO: </a:t>
            </a:r>
            <a:r>
              <a:rPr lang="en-GB" sz="2800" dirty="0">
                <a:solidFill>
                  <a:srgbClr val="000000"/>
                </a:solidFill>
                <a:latin typeface="Arial" panose="020B0604020202020204" pitchFamily="34" charset="0"/>
              </a:rPr>
              <a:t>Plan a </a:t>
            </a:r>
            <a:r>
              <a:rPr lang="en-GB" sz="2800" b="0" i="0" dirty="0">
                <a:solidFill>
                  <a:srgbClr val="000000"/>
                </a:solidFill>
                <a:effectLst/>
                <a:latin typeface="Arial" panose="020B0604020202020204" pitchFamily="34" charset="0"/>
              </a:rPr>
              <a:t>collage using taught techniques about an emotive subject. </a:t>
            </a:r>
          </a:p>
          <a:p>
            <a:pPr algn="l" rtl="0" fontAlgn="base"/>
            <a:endParaRPr lang="en-GB" sz="3200" b="0" i="0" dirty="0">
              <a:solidFill>
                <a:srgbClr val="000000"/>
              </a:solidFill>
              <a:effectLst/>
              <a:latin typeface="Segoe UI" panose="020B0502040204020203" pitchFamily="34" charset="0"/>
            </a:endParaRPr>
          </a:p>
          <a:p>
            <a:pPr algn="l" rtl="0" fontAlgn="base"/>
            <a:r>
              <a:rPr lang="en-GB" sz="2800" dirty="0">
                <a:solidFill>
                  <a:srgbClr val="000000"/>
                </a:solidFill>
                <a:latin typeface="Arial" panose="020B0604020202020204" pitchFamily="34" charset="0"/>
              </a:rPr>
              <a:t>LO</a:t>
            </a:r>
            <a:r>
              <a:rPr lang="en-GB" sz="2800" b="0" i="0" dirty="0">
                <a:solidFill>
                  <a:srgbClr val="000000"/>
                </a:solidFill>
                <a:effectLst/>
                <a:latin typeface="Arial" panose="020B0604020202020204" pitchFamily="34" charset="0"/>
              </a:rPr>
              <a:t>: Combine visual and tactile qualities.</a:t>
            </a:r>
          </a:p>
          <a:p>
            <a:pPr algn="l" rtl="0" fontAlgn="base"/>
            <a:r>
              <a:rPr lang="en-GB" sz="2800" b="0" i="0" dirty="0">
                <a:solidFill>
                  <a:srgbClr val="000000"/>
                </a:solidFill>
                <a:effectLst/>
                <a:latin typeface="Arial" panose="020B0604020202020204" pitchFamily="34" charset="0"/>
              </a:rPr>
              <a:t> </a:t>
            </a:r>
          </a:p>
          <a:p>
            <a:pPr algn="l" rtl="0" fontAlgn="base"/>
            <a:r>
              <a:rPr lang="en-GB" sz="2800" dirty="0">
                <a:solidFill>
                  <a:srgbClr val="000000"/>
                </a:solidFill>
                <a:latin typeface="Arial" panose="020B0604020202020204" pitchFamily="34" charset="0"/>
              </a:rPr>
              <a:t>C: Embellishments.</a:t>
            </a:r>
            <a:endParaRPr lang="en-GB" sz="3200" b="0" i="0" dirty="0">
              <a:solidFill>
                <a:srgbClr val="000000"/>
              </a:solidFill>
              <a:effectLst/>
              <a:latin typeface="Segoe UI" panose="020B0502040204020203" pitchFamily="34" charset="0"/>
            </a:endParaRPr>
          </a:p>
          <a:p>
            <a:pPr algn="l" rtl="0" fontAlgn="base"/>
            <a:endParaRPr lang="en-US" sz="3200" b="0" i="0" dirty="0">
              <a:solidFill>
                <a:srgbClr val="000000"/>
              </a:solidFill>
              <a:effectLst/>
            </a:endParaRPr>
          </a:p>
          <a:p>
            <a:endParaRPr lang="en-GB" sz="3200" dirty="0"/>
          </a:p>
        </p:txBody>
      </p:sp>
    </p:spTree>
    <p:extLst>
      <p:ext uri="{BB962C8B-B14F-4D97-AF65-F5344CB8AC3E}">
        <p14:creationId xmlns:p14="http://schemas.microsoft.com/office/powerpoint/2010/main" val="1611714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713D9A-08A6-4752-98C3-1C971A5DC5BF}"/>
              </a:ext>
            </a:extLst>
          </p:cNvPr>
          <p:cNvSpPr txBox="1"/>
          <p:nvPr/>
        </p:nvSpPr>
        <p:spPr>
          <a:xfrm>
            <a:off x="0" y="344499"/>
            <a:ext cx="11258550" cy="4893647"/>
          </a:xfrm>
          <a:prstGeom prst="rect">
            <a:avLst/>
          </a:prstGeom>
          <a:noFill/>
        </p:spPr>
        <p:txBody>
          <a:bodyPr wrap="square">
            <a:spAutoFit/>
          </a:bodyPr>
          <a:lstStyle/>
          <a:p>
            <a:r>
              <a:rPr lang="en-GB" sz="2400" dirty="0">
                <a:solidFill>
                  <a:srgbClr val="000000"/>
                </a:solidFill>
                <a:latin typeface="Comic Sans MS" panose="030F0702030302020204" pitchFamily="66" charset="0"/>
              </a:rPr>
              <a:t>We have learned many ways to create texture using mixed </a:t>
            </a:r>
          </a:p>
          <a:p>
            <a:r>
              <a:rPr lang="en-GB" sz="2400" dirty="0">
                <a:solidFill>
                  <a:srgbClr val="000000"/>
                </a:solidFill>
                <a:latin typeface="Comic Sans MS" panose="030F0702030302020204" pitchFamily="66" charset="0"/>
              </a:rPr>
              <a:t>media. </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Can you remember some of those techniques? Which technique </a:t>
            </a:r>
          </a:p>
          <a:p>
            <a:r>
              <a:rPr lang="en-GB" sz="2400" dirty="0">
                <a:solidFill>
                  <a:srgbClr val="000000"/>
                </a:solidFill>
                <a:latin typeface="Comic Sans MS" panose="030F0702030302020204" pitchFamily="66" charset="0"/>
              </a:rPr>
              <a:t>worked well and which was not so successful?</a:t>
            </a: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Today, you will plan your own artwork on a subject you feel </a:t>
            </a:r>
          </a:p>
          <a:p>
            <a:r>
              <a:rPr lang="en-GB" sz="2400" dirty="0">
                <a:solidFill>
                  <a:srgbClr val="000000"/>
                </a:solidFill>
                <a:latin typeface="Comic Sans MS" panose="030F0702030302020204" pitchFamily="66" charset="0"/>
              </a:rPr>
              <a:t>strongly about. </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Discuss with your partner – what topic do you feel strongly </a:t>
            </a:r>
          </a:p>
          <a:p>
            <a:r>
              <a:rPr lang="en-GB" sz="2400" dirty="0">
                <a:solidFill>
                  <a:srgbClr val="000000"/>
                </a:solidFill>
                <a:latin typeface="Comic Sans MS" panose="030F0702030302020204" pitchFamily="66" charset="0"/>
              </a:rPr>
              <a:t>about and how could you make a collage, using mixed media, </a:t>
            </a:r>
          </a:p>
          <a:p>
            <a:r>
              <a:rPr lang="en-GB" sz="2400" dirty="0">
                <a:solidFill>
                  <a:srgbClr val="000000"/>
                </a:solidFill>
                <a:latin typeface="Comic Sans MS" panose="030F0702030302020204" pitchFamily="66" charset="0"/>
              </a:rPr>
              <a:t>to represent your feelings?  </a:t>
            </a:r>
            <a:endParaRPr lang="en-GB" sz="2400" dirty="0">
              <a:latin typeface="Comic Sans MS" panose="030F0702030302020204" pitchFamily="66" charset="0"/>
            </a:endParaRPr>
          </a:p>
        </p:txBody>
      </p:sp>
      <p:pic>
        <p:nvPicPr>
          <p:cNvPr id="5" name="Picture 4">
            <a:extLst>
              <a:ext uri="{FF2B5EF4-FFF2-40B4-BE49-F238E27FC236}">
                <a16:creationId xmlns:a16="http://schemas.microsoft.com/office/drawing/2014/main" id="{E9403218-5D83-46C2-A04C-3628237A127B}"/>
              </a:ext>
            </a:extLst>
          </p:cNvPr>
          <p:cNvPicPr>
            <a:picLocks noChangeAspect="1"/>
          </p:cNvPicPr>
          <p:nvPr/>
        </p:nvPicPr>
        <p:blipFill>
          <a:blip r:embed="rId2"/>
          <a:stretch>
            <a:fillRect/>
          </a:stretch>
        </p:blipFill>
        <p:spPr>
          <a:xfrm>
            <a:off x="9469127" y="156002"/>
            <a:ext cx="2531118" cy="3272998"/>
          </a:xfrm>
          <a:prstGeom prst="rect">
            <a:avLst/>
          </a:prstGeom>
        </p:spPr>
      </p:pic>
      <p:pic>
        <p:nvPicPr>
          <p:cNvPr id="7" name="Picture 6">
            <a:extLst>
              <a:ext uri="{FF2B5EF4-FFF2-40B4-BE49-F238E27FC236}">
                <a16:creationId xmlns:a16="http://schemas.microsoft.com/office/drawing/2014/main" id="{DC55FA3E-AAE3-4139-AB1C-B7E31DCED076}"/>
              </a:ext>
            </a:extLst>
          </p:cNvPr>
          <p:cNvPicPr>
            <a:picLocks noChangeAspect="1"/>
          </p:cNvPicPr>
          <p:nvPr/>
        </p:nvPicPr>
        <p:blipFill>
          <a:blip r:embed="rId3"/>
          <a:stretch>
            <a:fillRect/>
          </a:stretch>
        </p:blipFill>
        <p:spPr>
          <a:xfrm>
            <a:off x="9026599" y="3844498"/>
            <a:ext cx="2857500" cy="2857500"/>
          </a:xfrm>
          <a:prstGeom prst="rect">
            <a:avLst/>
          </a:prstGeom>
        </p:spPr>
      </p:pic>
    </p:spTree>
    <p:extLst>
      <p:ext uri="{BB962C8B-B14F-4D97-AF65-F5344CB8AC3E}">
        <p14:creationId xmlns:p14="http://schemas.microsoft.com/office/powerpoint/2010/main" val="923864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fade">
                                      <p:cBhvr>
                                        <p:cTn id="7" dur="1000"/>
                                        <p:tgtEl>
                                          <p:spTgt spid="4">
                                            <p:txEl>
                                              <p:pRg st="3" end="3"/>
                                            </p:txEl>
                                          </p:spTgt>
                                        </p:tgtEl>
                                      </p:cBhvr>
                                    </p:animEffect>
                                    <p:anim calcmode="lin" valueType="num">
                                      <p:cBhvr>
                                        <p:cTn id="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1000"/>
                                        <p:tgtEl>
                                          <p:spTgt spid="4">
                                            <p:txEl>
                                              <p:pRg st="4" end="4"/>
                                            </p:txEl>
                                          </p:spTgt>
                                        </p:tgtEl>
                                      </p:cBhvr>
                                    </p:animEffect>
                                    <p:anim calcmode="lin" valueType="num">
                                      <p:cBhvr>
                                        <p:cTn id="1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animEffect transition="in" filter="fade">
                                      <p:cBhvr>
                                        <p:cTn id="19" dur="1000"/>
                                        <p:tgtEl>
                                          <p:spTgt spid="4">
                                            <p:txEl>
                                              <p:pRg st="7" end="7"/>
                                            </p:txEl>
                                          </p:spTgt>
                                        </p:tgtEl>
                                      </p:cBhvr>
                                    </p:animEffect>
                                    <p:anim calcmode="lin" valueType="num">
                                      <p:cBhvr>
                                        <p:cTn id="2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7" end="7"/>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8" end="8"/>
                                            </p:txEl>
                                          </p:spTgt>
                                        </p:tgtEl>
                                        <p:attrNameLst>
                                          <p:attrName>style.visibility</p:attrName>
                                        </p:attrNameLst>
                                      </p:cBhvr>
                                      <p:to>
                                        <p:strVal val="visible"/>
                                      </p:to>
                                    </p:set>
                                    <p:animEffect transition="in" filter="fade">
                                      <p:cBhvr>
                                        <p:cTn id="24" dur="1000"/>
                                        <p:tgtEl>
                                          <p:spTgt spid="4">
                                            <p:txEl>
                                              <p:pRg st="8" end="8"/>
                                            </p:txEl>
                                          </p:spTgt>
                                        </p:tgtEl>
                                      </p:cBhvr>
                                    </p:animEffect>
                                    <p:anim calcmode="lin" valueType="num">
                                      <p:cBhvr>
                                        <p:cTn id="25"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8" end="8"/>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xEl>
                                              <p:pRg st="10" end="10"/>
                                            </p:txEl>
                                          </p:spTgt>
                                        </p:tgtEl>
                                        <p:attrNameLst>
                                          <p:attrName>style.visibility</p:attrName>
                                        </p:attrNameLst>
                                      </p:cBhvr>
                                      <p:to>
                                        <p:strVal val="visible"/>
                                      </p:to>
                                    </p:set>
                                    <p:animEffect transition="in" filter="fade">
                                      <p:cBhvr>
                                        <p:cTn id="29" dur="1000"/>
                                        <p:tgtEl>
                                          <p:spTgt spid="4">
                                            <p:txEl>
                                              <p:pRg st="10" end="10"/>
                                            </p:txEl>
                                          </p:spTgt>
                                        </p:tgtEl>
                                      </p:cBhvr>
                                    </p:animEffect>
                                    <p:anim calcmode="lin" valueType="num">
                                      <p:cBhvr>
                                        <p:cTn id="30"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10" end="10"/>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11" end="11"/>
                                            </p:txEl>
                                          </p:spTgt>
                                        </p:tgtEl>
                                        <p:attrNameLst>
                                          <p:attrName>style.visibility</p:attrName>
                                        </p:attrNameLst>
                                      </p:cBhvr>
                                      <p:to>
                                        <p:strVal val="visible"/>
                                      </p:to>
                                    </p:set>
                                    <p:animEffect transition="in" filter="fade">
                                      <p:cBhvr>
                                        <p:cTn id="34" dur="1000"/>
                                        <p:tgtEl>
                                          <p:spTgt spid="4">
                                            <p:txEl>
                                              <p:pRg st="11" end="11"/>
                                            </p:txEl>
                                          </p:spTgt>
                                        </p:tgtEl>
                                      </p:cBhvr>
                                    </p:animEffect>
                                    <p:anim calcmode="lin" valueType="num">
                                      <p:cBhvr>
                                        <p:cTn id="35"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11" end="11"/>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4">
                                            <p:txEl>
                                              <p:pRg st="12" end="12"/>
                                            </p:txEl>
                                          </p:spTgt>
                                        </p:tgtEl>
                                        <p:attrNameLst>
                                          <p:attrName>style.visibility</p:attrName>
                                        </p:attrNameLst>
                                      </p:cBhvr>
                                      <p:to>
                                        <p:strVal val="visible"/>
                                      </p:to>
                                    </p:set>
                                    <p:animEffect transition="in" filter="fade">
                                      <p:cBhvr>
                                        <p:cTn id="39" dur="1000"/>
                                        <p:tgtEl>
                                          <p:spTgt spid="4">
                                            <p:txEl>
                                              <p:pRg st="12" end="12"/>
                                            </p:txEl>
                                          </p:spTgt>
                                        </p:tgtEl>
                                      </p:cBhvr>
                                    </p:animEffect>
                                    <p:anim calcmode="lin" valueType="num">
                                      <p:cBhvr>
                                        <p:cTn id="40"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6198ABE-A659-4038-B5CE-E06C155DC781}"/>
              </a:ext>
            </a:extLst>
          </p:cNvPr>
          <p:cNvSpPr txBox="1"/>
          <p:nvPr/>
        </p:nvSpPr>
        <p:spPr>
          <a:xfrm>
            <a:off x="304728" y="382012"/>
            <a:ext cx="11258550" cy="4154984"/>
          </a:xfrm>
          <a:prstGeom prst="rect">
            <a:avLst/>
          </a:prstGeom>
          <a:noFill/>
        </p:spPr>
        <p:txBody>
          <a:bodyPr wrap="square">
            <a:spAutoFit/>
          </a:bodyPr>
          <a:lstStyle/>
          <a:p>
            <a:r>
              <a:rPr lang="en-GB" sz="2400" dirty="0">
                <a:solidFill>
                  <a:srgbClr val="000000"/>
                </a:solidFill>
                <a:latin typeface="Comic Sans MS" panose="030F0702030302020204" pitchFamily="66" charset="0"/>
              </a:rPr>
              <a:t>You may have thought of some of the following themes for your collage:</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The environment</a:t>
            </a: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                                                                             Climate change</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Endangered species </a:t>
            </a:r>
          </a:p>
          <a:p>
            <a:endParaRPr lang="en-GB" sz="2400" dirty="0">
              <a:solidFill>
                <a:srgbClr val="0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77D06BF3-2D59-400D-8628-CEC9861A50C2}"/>
              </a:ext>
            </a:extLst>
          </p:cNvPr>
          <p:cNvPicPr>
            <a:picLocks noChangeAspect="1"/>
          </p:cNvPicPr>
          <p:nvPr/>
        </p:nvPicPr>
        <p:blipFill>
          <a:blip r:embed="rId2"/>
          <a:stretch>
            <a:fillRect/>
          </a:stretch>
        </p:blipFill>
        <p:spPr>
          <a:xfrm>
            <a:off x="2124003" y="4099806"/>
            <a:ext cx="3810000" cy="2533650"/>
          </a:xfrm>
          <a:prstGeom prst="rect">
            <a:avLst/>
          </a:prstGeom>
        </p:spPr>
      </p:pic>
      <p:pic>
        <p:nvPicPr>
          <p:cNvPr id="7" name="Picture 6">
            <a:extLst>
              <a:ext uri="{FF2B5EF4-FFF2-40B4-BE49-F238E27FC236}">
                <a16:creationId xmlns:a16="http://schemas.microsoft.com/office/drawing/2014/main" id="{DAD2F144-EFDB-45FD-B24F-9BB8D76DFC7A}"/>
              </a:ext>
            </a:extLst>
          </p:cNvPr>
          <p:cNvPicPr>
            <a:picLocks noChangeAspect="1"/>
          </p:cNvPicPr>
          <p:nvPr/>
        </p:nvPicPr>
        <p:blipFill>
          <a:blip r:embed="rId3"/>
          <a:stretch>
            <a:fillRect/>
          </a:stretch>
        </p:blipFill>
        <p:spPr>
          <a:xfrm>
            <a:off x="8750595" y="3429000"/>
            <a:ext cx="3284766" cy="3093360"/>
          </a:xfrm>
          <a:prstGeom prst="rect">
            <a:avLst/>
          </a:prstGeom>
        </p:spPr>
      </p:pic>
      <p:pic>
        <p:nvPicPr>
          <p:cNvPr id="9" name="Picture 8">
            <a:extLst>
              <a:ext uri="{FF2B5EF4-FFF2-40B4-BE49-F238E27FC236}">
                <a16:creationId xmlns:a16="http://schemas.microsoft.com/office/drawing/2014/main" id="{395C5013-FF1F-49A1-967A-75006D929352}"/>
              </a:ext>
            </a:extLst>
          </p:cNvPr>
          <p:cNvPicPr>
            <a:picLocks noChangeAspect="1"/>
          </p:cNvPicPr>
          <p:nvPr/>
        </p:nvPicPr>
        <p:blipFill>
          <a:blip r:embed="rId4"/>
          <a:stretch>
            <a:fillRect/>
          </a:stretch>
        </p:blipFill>
        <p:spPr>
          <a:xfrm>
            <a:off x="3262501" y="955311"/>
            <a:ext cx="3650909" cy="2838324"/>
          </a:xfrm>
          <a:prstGeom prst="rect">
            <a:avLst/>
          </a:prstGeom>
        </p:spPr>
      </p:pic>
    </p:spTree>
    <p:extLst>
      <p:ext uri="{BB962C8B-B14F-4D97-AF65-F5344CB8AC3E}">
        <p14:creationId xmlns:p14="http://schemas.microsoft.com/office/powerpoint/2010/main" val="328117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1000"/>
                                        <p:tgtEl>
                                          <p:spTgt spid="4">
                                            <p:txEl>
                                              <p:pRg st="2" end="2"/>
                                            </p:txEl>
                                          </p:spTgt>
                                        </p:tgtEl>
                                      </p:cBhvr>
                                    </p:animEffect>
                                    <p:anim calcmode="lin" valueType="num">
                                      <p:cBhvr>
                                        <p:cTn id="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animEffect transition="in" filter="fade">
                                      <p:cBhvr>
                                        <p:cTn id="21" dur="1000"/>
                                        <p:tgtEl>
                                          <p:spTgt spid="4">
                                            <p:txEl>
                                              <p:pRg st="7" end="7"/>
                                            </p:txEl>
                                          </p:spTgt>
                                        </p:tgtEl>
                                      </p:cBhvr>
                                    </p:animEffect>
                                    <p:anim calcmode="lin" valueType="num">
                                      <p:cBhvr>
                                        <p:cTn id="22"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Effect transition="in" filter="fade">
                                      <p:cBhvr>
                                        <p:cTn id="35" dur="1000"/>
                                        <p:tgtEl>
                                          <p:spTgt spid="4">
                                            <p:txEl>
                                              <p:pRg st="9" end="9"/>
                                            </p:txEl>
                                          </p:spTgt>
                                        </p:tgtEl>
                                      </p:cBhvr>
                                    </p:animEffect>
                                    <p:anim calcmode="lin" valueType="num">
                                      <p:cBhvr>
                                        <p:cTn id="36"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CB9BF5-F654-4439-984F-02455F3945B7}"/>
              </a:ext>
            </a:extLst>
          </p:cNvPr>
          <p:cNvSpPr txBox="1"/>
          <p:nvPr/>
        </p:nvSpPr>
        <p:spPr>
          <a:xfrm>
            <a:off x="438342" y="256399"/>
            <a:ext cx="10703105" cy="6740307"/>
          </a:xfrm>
          <a:prstGeom prst="rect">
            <a:avLst/>
          </a:prstGeom>
          <a:noFill/>
        </p:spPr>
        <p:txBody>
          <a:bodyPr wrap="square">
            <a:spAutoFit/>
          </a:bodyPr>
          <a:lstStyle/>
          <a:p>
            <a:r>
              <a:rPr lang="en-US" sz="2400" b="0" i="0" dirty="0">
                <a:solidFill>
                  <a:srgbClr val="000000"/>
                </a:solidFill>
                <a:effectLst/>
                <a:latin typeface="Comic Sans MS" panose="030F0702030302020204" pitchFamily="66" charset="0"/>
              </a:rPr>
              <a:t>Other possible topics include: bullying, plastic in the oceans, deforestation, hunting, horse racing, friendship.</a:t>
            </a: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r>
              <a:rPr lang="en-US" sz="2400" dirty="0">
                <a:solidFill>
                  <a:srgbClr val="000000"/>
                </a:solidFill>
                <a:latin typeface="Comic Sans MS" panose="030F0702030302020204" pitchFamily="66" charset="0"/>
              </a:rPr>
              <a:t>Whatever you personally feel strongly about is what you should base your own artwork on. </a:t>
            </a:r>
          </a:p>
          <a:p>
            <a:endParaRPr lang="en-US" sz="2400" dirty="0">
              <a:solidFill>
                <a:srgbClr val="000000"/>
              </a:solidFill>
              <a:latin typeface="Comic Sans MS" panose="030F0702030302020204" pitchFamily="66" charset="0"/>
            </a:endParaRPr>
          </a:p>
          <a:p>
            <a:r>
              <a:rPr lang="en-US" sz="2400" dirty="0">
                <a:solidFill>
                  <a:srgbClr val="000000"/>
                </a:solidFill>
                <a:latin typeface="Comic Sans MS" panose="030F0702030302020204" pitchFamily="66" charset="0"/>
              </a:rPr>
              <a:t>Remember, you should include many, if not all, of the techniques we have been learning about in your collage. Before creating your collage, you must know what your collage will be based on and have sketched a plan so you have an idea of what your finished piece will look like.  </a:t>
            </a:r>
          </a:p>
          <a:p>
            <a:endParaRPr lang="en-US" sz="2400" dirty="0">
              <a:solidFill>
                <a:srgbClr val="000000"/>
              </a:solidFill>
              <a:latin typeface="Comic Sans MS" panose="030F0702030302020204" pitchFamily="66" charset="0"/>
            </a:endParaRPr>
          </a:p>
          <a:p>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C01A1BBD-8910-4072-A5CC-65B3D9039B94}"/>
              </a:ext>
            </a:extLst>
          </p:cNvPr>
          <p:cNvPicPr>
            <a:picLocks noChangeAspect="1"/>
          </p:cNvPicPr>
          <p:nvPr/>
        </p:nvPicPr>
        <p:blipFill>
          <a:blip r:embed="rId2"/>
          <a:stretch>
            <a:fillRect/>
          </a:stretch>
        </p:blipFill>
        <p:spPr>
          <a:xfrm>
            <a:off x="7825563" y="647797"/>
            <a:ext cx="4176188" cy="2726988"/>
          </a:xfrm>
          <a:prstGeom prst="rect">
            <a:avLst/>
          </a:prstGeom>
        </p:spPr>
      </p:pic>
      <p:pic>
        <p:nvPicPr>
          <p:cNvPr id="5" name="Picture 4">
            <a:extLst>
              <a:ext uri="{FF2B5EF4-FFF2-40B4-BE49-F238E27FC236}">
                <a16:creationId xmlns:a16="http://schemas.microsoft.com/office/drawing/2014/main" id="{8DAB9F3D-59DE-4858-B662-D3AD7625B73F}"/>
              </a:ext>
            </a:extLst>
          </p:cNvPr>
          <p:cNvPicPr>
            <a:picLocks noChangeAspect="1"/>
          </p:cNvPicPr>
          <p:nvPr/>
        </p:nvPicPr>
        <p:blipFill>
          <a:blip r:embed="rId3"/>
          <a:stretch>
            <a:fillRect/>
          </a:stretch>
        </p:blipFill>
        <p:spPr>
          <a:xfrm>
            <a:off x="4251263" y="1245226"/>
            <a:ext cx="2932068" cy="2058431"/>
          </a:xfrm>
          <a:prstGeom prst="rect">
            <a:avLst/>
          </a:prstGeom>
        </p:spPr>
      </p:pic>
      <p:pic>
        <p:nvPicPr>
          <p:cNvPr id="6" name="Picture 5">
            <a:extLst>
              <a:ext uri="{FF2B5EF4-FFF2-40B4-BE49-F238E27FC236}">
                <a16:creationId xmlns:a16="http://schemas.microsoft.com/office/drawing/2014/main" id="{D7414313-FF7A-4F37-AE85-EE254FEE4BE6}"/>
              </a:ext>
            </a:extLst>
          </p:cNvPr>
          <p:cNvPicPr>
            <a:picLocks noChangeAspect="1"/>
          </p:cNvPicPr>
          <p:nvPr/>
        </p:nvPicPr>
        <p:blipFill>
          <a:blip r:embed="rId4"/>
          <a:stretch>
            <a:fillRect/>
          </a:stretch>
        </p:blipFill>
        <p:spPr>
          <a:xfrm>
            <a:off x="757489" y="1075090"/>
            <a:ext cx="2714071" cy="2353910"/>
          </a:xfrm>
          <a:prstGeom prst="rect">
            <a:avLst/>
          </a:prstGeom>
        </p:spPr>
      </p:pic>
    </p:spTree>
    <p:extLst>
      <p:ext uri="{BB962C8B-B14F-4D97-AF65-F5344CB8AC3E}">
        <p14:creationId xmlns:p14="http://schemas.microsoft.com/office/powerpoint/2010/main" val="122952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86A3D0E-4813-4D21-A2FE-031C13A3F344}"/>
              </a:ext>
            </a:extLst>
          </p:cNvPr>
          <p:cNvSpPr txBox="1"/>
          <p:nvPr/>
        </p:nvSpPr>
        <p:spPr>
          <a:xfrm>
            <a:off x="333375" y="123378"/>
            <a:ext cx="11525250" cy="830997"/>
          </a:xfrm>
          <a:prstGeom prst="rect">
            <a:avLst/>
          </a:prstGeom>
          <a:noFill/>
        </p:spPr>
        <p:txBody>
          <a:bodyPr wrap="square">
            <a:spAutoFit/>
          </a:bodyPr>
          <a:lstStyle/>
          <a:p>
            <a:pPr algn="ctr"/>
            <a:endParaRPr lang="en-GB" sz="2400" i="1" u="sng" dirty="0">
              <a:solidFill>
                <a:schemeClr val="bg1"/>
              </a:solidFill>
              <a:latin typeface="Comic Sans MS" panose="030F0702030302020204" pitchFamily="66" charset="0"/>
            </a:endParaRPr>
          </a:p>
          <a:p>
            <a:pPr algn="ctr"/>
            <a:endParaRPr lang="en-GB" sz="2400" i="1" u="sng" dirty="0">
              <a:solidFill>
                <a:schemeClr val="bg1"/>
              </a:solidFill>
              <a:latin typeface="Comic Sans MS" panose="030F0702030302020204" pitchFamily="66" charset="0"/>
            </a:endParaRPr>
          </a:p>
        </p:txBody>
      </p:sp>
      <p:sp>
        <p:nvSpPr>
          <p:cNvPr id="4" name="TextBox 3">
            <a:extLst>
              <a:ext uri="{FF2B5EF4-FFF2-40B4-BE49-F238E27FC236}">
                <a16:creationId xmlns:a16="http://schemas.microsoft.com/office/drawing/2014/main" id="{E72846AA-A86E-4F96-BE36-E35AE3673B8F}"/>
              </a:ext>
            </a:extLst>
          </p:cNvPr>
          <p:cNvSpPr txBox="1"/>
          <p:nvPr/>
        </p:nvSpPr>
        <p:spPr>
          <a:xfrm>
            <a:off x="466725" y="1167111"/>
            <a:ext cx="11258550" cy="4062651"/>
          </a:xfrm>
          <a:prstGeom prst="rect">
            <a:avLst/>
          </a:prstGeom>
          <a:noFill/>
        </p:spPr>
        <p:txBody>
          <a:bodyPr wrap="square">
            <a:spAutoFit/>
          </a:bodyPr>
          <a:lstStyle/>
          <a:p>
            <a:r>
              <a:rPr lang="en-GB" sz="2400" b="0" i="0" dirty="0">
                <a:solidFill>
                  <a:srgbClr val="000000"/>
                </a:solidFill>
                <a:effectLst/>
                <a:latin typeface="Comic Sans MS" panose="030F0702030302020204" pitchFamily="66" charset="0"/>
              </a:rPr>
              <a:t>Watch these videos to get some inspiration for </a:t>
            </a:r>
            <a:r>
              <a:rPr lang="en-GB" sz="2400" b="0" i="0">
                <a:solidFill>
                  <a:srgbClr val="000000"/>
                </a:solidFill>
                <a:effectLst/>
                <a:latin typeface="Comic Sans MS" panose="030F0702030302020204" pitchFamily="66" charset="0"/>
              </a:rPr>
              <a:t>your collages:</a:t>
            </a:r>
            <a:endParaRPr lang="en-GB" sz="2400" b="0" i="0" dirty="0">
              <a:solidFill>
                <a:srgbClr val="000000"/>
              </a:solidFill>
              <a:effectLst/>
              <a:latin typeface="Comic Sans MS" panose="030F0702030302020204" pitchFamily="66" charset="0"/>
            </a:endParaRPr>
          </a:p>
          <a:p>
            <a:endParaRPr lang="en-GB" sz="2400" b="0" i="0" dirty="0">
              <a:solidFill>
                <a:srgbClr val="000000"/>
              </a:solidFill>
              <a:effectLst/>
              <a:latin typeface="Comic Sans MS" panose="030F0702030302020204" pitchFamily="66" charset="0"/>
            </a:endParaRPr>
          </a:p>
          <a:p>
            <a:r>
              <a:rPr lang="en-US" sz="1800" b="1" i="0" u="sng" strike="noStrike" dirty="0">
                <a:solidFill>
                  <a:srgbClr val="0000FF"/>
                </a:solidFill>
                <a:effectLst/>
                <a:latin typeface="Arial" panose="020B0604020202020204" pitchFamily="34" charset="0"/>
                <a:hlinkClick r:id="rId2"/>
              </a:rPr>
              <a:t>https://www.youtube.com/watch?v=VAqrANN1U4M</a:t>
            </a:r>
            <a:r>
              <a:rPr lang="en-US" sz="1800" b="1" i="0" dirty="0">
                <a:solidFill>
                  <a:srgbClr val="000000"/>
                </a:solidFill>
                <a:effectLst/>
                <a:latin typeface="Arial" panose="020B0604020202020204" pitchFamily="34" charset="0"/>
              </a:rPr>
              <a:t> </a:t>
            </a:r>
            <a:r>
              <a:rPr lang="en-US" sz="1800" b="0" i="0" dirty="0">
                <a:solidFill>
                  <a:srgbClr val="000000"/>
                </a:solidFill>
                <a:effectLst/>
                <a:latin typeface="Arial" panose="020B0604020202020204" pitchFamily="34" charset="0"/>
              </a:rPr>
              <a:t>  </a:t>
            </a:r>
          </a:p>
          <a:p>
            <a:endParaRPr lang="en-US" dirty="0">
              <a:solidFill>
                <a:srgbClr val="000000"/>
              </a:solidFill>
              <a:latin typeface="Arial" panose="020B0604020202020204" pitchFamily="34" charset="0"/>
            </a:endParaRPr>
          </a:p>
          <a:p>
            <a:r>
              <a:rPr lang="en-US" sz="1800" b="1" i="0" u="sng" strike="noStrike" dirty="0">
                <a:solidFill>
                  <a:srgbClr val="0000FF"/>
                </a:solidFill>
                <a:effectLst/>
                <a:latin typeface="Arial" panose="020B0604020202020204" pitchFamily="34" charset="0"/>
                <a:hlinkClick r:id="rId3"/>
              </a:rPr>
              <a:t>https://www.youtube.com/watch?v=2IpkU936AMQ</a:t>
            </a:r>
            <a:r>
              <a:rPr lang="en-US" sz="1800" b="1" i="0" dirty="0">
                <a:solidFill>
                  <a:srgbClr val="000000"/>
                </a:solidFill>
                <a:effectLst/>
                <a:latin typeface="Arial" panose="020B0604020202020204" pitchFamily="34" charset="0"/>
              </a:rPr>
              <a:t> </a:t>
            </a:r>
            <a:r>
              <a:rPr lang="en-US" sz="1800" b="0" i="0" dirty="0">
                <a:solidFill>
                  <a:srgbClr val="000000"/>
                </a:solidFill>
                <a:effectLst/>
                <a:latin typeface="Arial" panose="020B0604020202020204" pitchFamily="34" charset="0"/>
              </a:rPr>
              <a:t>  </a:t>
            </a:r>
          </a:p>
          <a:p>
            <a:endParaRPr lang="en-US" dirty="0">
              <a:solidFill>
                <a:srgbClr val="000000"/>
              </a:solidFill>
              <a:latin typeface="Arial" panose="020B0604020202020204" pitchFamily="34" charset="0"/>
            </a:endParaRPr>
          </a:p>
          <a:p>
            <a:r>
              <a:rPr lang="en-US" sz="1800" b="1" i="0" u="sng" strike="noStrike" dirty="0">
                <a:solidFill>
                  <a:srgbClr val="0000FF"/>
                </a:solidFill>
                <a:effectLst/>
                <a:latin typeface="Arial" panose="020B0604020202020204" pitchFamily="34" charset="0"/>
                <a:hlinkClick r:id="rId4"/>
              </a:rPr>
              <a:t>https://www.youtube.com/watch?v=z8JcVFmSed4</a:t>
            </a:r>
            <a:r>
              <a:rPr lang="en-US" sz="1800" b="1" i="0" dirty="0">
                <a:solidFill>
                  <a:srgbClr val="000000"/>
                </a:solidFill>
                <a:effectLst/>
                <a:latin typeface="Arial" panose="020B0604020202020204" pitchFamily="34" charset="0"/>
              </a:rPr>
              <a:t> </a:t>
            </a:r>
          </a:p>
          <a:p>
            <a:endParaRPr lang="en-US" b="1" dirty="0">
              <a:solidFill>
                <a:srgbClr val="000000"/>
              </a:solidFill>
              <a:latin typeface="Arial" panose="020B0604020202020204" pitchFamily="34" charset="0"/>
            </a:endParaRPr>
          </a:p>
          <a:p>
            <a:endParaRPr lang="en-US" sz="1800" b="1" i="0" dirty="0">
              <a:solidFill>
                <a:srgbClr val="000000"/>
              </a:solidFill>
              <a:effectLst/>
              <a:latin typeface="Arial" panose="020B0604020202020204" pitchFamily="34" charset="0"/>
            </a:endParaRPr>
          </a:p>
          <a:p>
            <a:r>
              <a:rPr lang="en-US" sz="1800" b="0" i="0" dirty="0">
                <a:solidFill>
                  <a:srgbClr val="000000"/>
                </a:solidFill>
                <a:effectLst/>
                <a:latin typeface="Arial" panose="020B0604020202020204" pitchFamily="34" charset="0"/>
              </a:rPr>
              <a:t> </a:t>
            </a:r>
          </a:p>
          <a:p>
            <a:endParaRPr lang="en-US" dirty="0">
              <a:solidFill>
                <a:srgbClr val="000000"/>
              </a:solidFill>
              <a:latin typeface="Arial" panose="020B0604020202020204" pitchFamily="34" charset="0"/>
            </a:endParaRPr>
          </a:p>
          <a:p>
            <a:endParaRPr lang="en-US" sz="2400" dirty="0">
              <a:solidFill>
                <a:srgbClr val="000000"/>
              </a:solidFill>
              <a:latin typeface="Arial" panose="020B0604020202020204" pitchFamily="34" charset="0"/>
            </a:endParaRPr>
          </a:p>
          <a:p>
            <a:endParaRPr lang="en-GB" sz="2400" dirty="0">
              <a:latin typeface="Comic Sans MS" panose="030F0702030302020204" pitchFamily="66" charset="0"/>
            </a:endParaRPr>
          </a:p>
        </p:txBody>
      </p:sp>
      <p:pic>
        <p:nvPicPr>
          <p:cNvPr id="2" name="Picture 1">
            <a:extLst>
              <a:ext uri="{FF2B5EF4-FFF2-40B4-BE49-F238E27FC236}">
                <a16:creationId xmlns:a16="http://schemas.microsoft.com/office/drawing/2014/main" id="{787BAF18-1407-4E64-916D-0A7540DBB292}"/>
              </a:ext>
            </a:extLst>
          </p:cNvPr>
          <p:cNvPicPr>
            <a:picLocks noChangeAspect="1"/>
          </p:cNvPicPr>
          <p:nvPr/>
        </p:nvPicPr>
        <p:blipFill>
          <a:blip r:embed="rId5"/>
          <a:stretch>
            <a:fillRect/>
          </a:stretch>
        </p:blipFill>
        <p:spPr>
          <a:xfrm>
            <a:off x="6598277" y="3600451"/>
            <a:ext cx="5260348" cy="2962507"/>
          </a:xfrm>
          <a:prstGeom prst="rect">
            <a:avLst/>
          </a:prstGeom>
        </p:spPr>
      </p:pic>
    </p:spTree>
    <p:extLst>
      <p:ext uri="{BB962C8B-B14F-4D97-AF65-F5344CB8AC3E}">
        <p14:creationId xmlns:p14="http://schemas.microsoft.com/office/powerpoint/2010/main" val="2203850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CB9BF5-F654-4439-984F-02455F3945B7}"/>
              </a:ext>
            </a:extLst>
          </p:cNvPr>
          <p:cNvSpPr txBox="1"/>
          <p:nvPr/>
        </p:nvSpPr>
        <p:spPr>
          <a:xfrm>
            <a:off x="438342" y="256399"/>
            <a:ext cx="11500229" cy="5016758"/>
          </a:xfrm>
          <a:prstGeom prst="rect">
            <a:avLst/>
          </a:prstGeom>
          <a:noFill/>
        </p:spPr>
        <p:txBody>
          <a:bodyPr wrap="square">
            <a:spAutoFit/>
          </a:bodyPr>
          <a:lstStyle/>
          <a:p>
            <a:endParaRPr lang="en-GB" sz="2400" b="0" i="0" dirty="0">
              <a:solidFill>
                <a:srgbClr val="000000"/>
              </a:solidFill>
              <a:effectLst/>
              <a:latin typeface="Comic Sans MS" panose="030F0702030302020204" pitchFamily="66" charset="0"/>
            </a:endParaRPr>
          </a:p>
          <a:p>
            <a:pPr algn="ctr"/>
            <a:r>
              <a:rPr lang="en-GB" sz="3200" b="1" u="sng" dirty="0">
                <a:solidFill>
                  <a:srgbClr val="000000"/>
                </a:solidFill>
                <a:latin typeface="Comic Sans MS" panose="030F0702030302020204" pitchFamily="66" charset="0"/>
              </a:rPr>
              <a:t>Activity</a:t>
            </a:r>
            <a:endParaRPr lang="en-GB" sz="2400" b="0" i="0" dirty="0">
              <a:solidFill>
                <a:srgbClr val="000000"/>
              </a:solidFill>
              <a:effectLst/>
              <a:latin typeface="Comic Sans MS" panose="030F0702030302020204" pitchFamily="66" charset="0"/>
            </a:endParaRPr>
          </a:p>
          <a:p>
            <a:endParaRPr lang="en-GB" sz="2400" dirty="0">
              <a:solidFill>
                <a:srgbClr val="000000"/>
              </a:solidFill>
              <a:latin typeface="Comic Sans MS" panose="030F0702030302020204" pitchFamily="66" charset="0"/>
            </a:endParaRPr>
          </a:p>
          <a:p>
            <a:r>
              <a:rPr lang="en-GB" sz="2400" b="0" i="0" dirty="0">
                <a:solidFill>
                  <a:srgbClr val="000000"/>
                </a:solidFill>
                <a:effectLst/>
                <a:latin typeface="Comic Sans MS" panose="030F0702030302020204" pitchFamily="66" charset="0"/>
              </a:rPr>
              <a:t>Use a full page in your sketch book and plan your collage. </a:t>
            </a:r>
            <a:r>
              <a:rPr lang="en-GB" sz="2400" dirty="0">
                <a:solidFill>
                  <a:srgbClr val="000000"/>
                </a:solidFill>
                <a:latin typeface="Comic Sans MS" panose="030F0702030302020204" pitchFamily="66" charset="0"/>
              </a:rPr>
              <a:t>Consider </a:t>
            </a:r>
            <a:r>
              <a:rPr lang="en-GB" sz="2400" b="0" i="0" dirty="0">
                <a:solidFill>
                  <a:srgbClr val="000000"/>
                </a:solidFill>
                <a:effectLst/>
                <a:latin typeface="Comic Sans MS" panose="030F0702030302020204" pitchFamily="66" charset="0"/>
              </a:rPr>
              <a:t>what embellishments are going to go where, what the background is going to consist of and what mixed media you will use to get a textured effect. </a:t>
            </a:r>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GB" sz="2400" dirty="0">
              <a:latin typeface="Comic Sans MS" panose="030F0702030302020204" pitchFamily="66" charset="0"/>
            </a:endParaRPr>
          </a:p>
        </p:txBody>
      </p:sp>
      <p:pic>
        <p:nvPicPr>
          <p:cNvPr id="2" name="Picture 1">
            <a:extLst>
              <a:ext uri="{FF2B5EF4-FFF2-40B4-BE49-F238E27FC236}">
                <a16:creationId xmlns:a16="http://schemas.microsoft.com/office/drawing/2014/main" id="{0858CEC2-9983-47EB-931C-0804AC42E485}"/>
              </a:ext>
            </a:extLst>
          </p:cNvPr>
          <p:cNvPicPr>
            <a:picLocks noChangeAspect="1"/>
          </p:cNvPicPr>
          <p:nvPr/>
        </p:nvPicPr>
        <p:blipFill>
          <a:blip r:embed="rId2"/>
          <a:stretch>
            <a:fillRect/>
          </a:stretch>
        </p:blipFill>
        <p:spPr>
          <a:xfrm>
            <a:off x="8420728" y="3023144"/>
            <a:ext cx="3489596" cy="1965806"/>
          </a:xfrm>
          <a:prstGeom prst="rect">
            <a:avLst/>
          </a:prstGeom>
        </p:spPr>
      </p:pic>
      <p:pic>
        <p:nvPicPr>
          <p:cNvPr id="7" name="Picture 6">
            <a:extLst>
              <a:ext uri="{FF2B5EF4-FFF2-40B4-BE49-F238E27FC236}">
                <a16:creationId xmlns:a16="http://schemas.microsoft.com/office/drawing/2014/main" id="{5EF68FB5-F114-48C1-8F7C-17A0C1C41A74}"/>
              </a:ext>
            </a:extLst>
          </p:cNvPr>
          <p:cNvPicPr>
            <a:picLocks noChangeAspect="1"/>
          </p:cNvPicPr>
          <p:nvPr/>
        </p:nvPicPr>
        <p:blipFill>
          <a:blip r:embed="rId3"/>
          <a:stretch>
            <a:fillRect/>
          </a:stretch>
        </p:blipFill>
        <p:spPr>
          <a:xfrm>
            <a:off x="9273996" y="5128727"/>
            <a:ext cx="1975249" cy="1681063"/>
          </a:xfrm>
          <a:prstGeom prst="rect">
            <a:avLst/>
          </a:prstGeom>
        </p:spPr>
      </p:pic>
      <p:pic>
        <p:nvPicPr>
          <p:cNvPr id="8" name="Picture 7">
            <a:extLst>
              <a:ext uri="{FF2B5EF4-FFF2-40B4-BE49-F238E27FC236}">
                <a16:creationId xmlns:a16="http://schemas.microsoft.com/office/drawing/2014/main" id="{5C791220-B67F-4655-B33C-0F46D05C6D73}"/>
              </a:ext>
            </a:extLst>
          </p:cNvPr>
          <p:cNvPicPr>
            <a:picLocks noChangeAspect="1"/>
          </p:cNvPicPr>
          <p:nvPr/>
        </p:nvPicPr>
        <p:blipFill>
          <a:blip r:embed="rId4"/>
          <a:stretch>
            <a:fillRect/>
          </a:stretch>
        </p:blipFill>
        <p:spPr>
          <a:xfrm>
            <a:off x="253429" y="3414270"/>
            <a:ext cx="3517843" cy="2371057"/>
          </a:xfrm>
          <a:prstGeom prst="rect">
            <a:avLst/>
          </a:prstGeom>
        </p:spPr>
      </p:pic>
      <p:pic>
        <p:nvPicPr>
          <p:cNvPr id="9" name="Picture 8">
            <a:extLst>
              <a:ext uri="{FF2B5EF4-FFF2-40B4-BE49-F238E27FC236}">
                <a16:creationId xmlns:a16="http://schemas.microsoft.com/office/drawing/2014/main" id="{781EB0FC-8B4C-4700-90E4-E71511E83CF2}"/>
              </a:ext>
            </a:extLst>
          </p:cNvPr>
          <p:cNvPicPr>
            <a:picLocks noChangeAspect="1"/>
          </p:cNvPicPr>
          <p:nvPr/>
        </p:nvPicPr>
        <p:blipFill>
          <a:blip r:embed="rId5"/>
          <a:stretch>
            <a:fillRect/>
          </a:stretch>
        </p:blipFill>
        <p:spPr>
          <a:xfrm>
            <a:off x="4172403" y="3238311"/>
            <a:ext cx="3847194" cy="2794970"/>
          </a:xfrm>
          <a:prstGeom prst="rect">
            <a:avLst/>
          </a:prstGeom>
        </p:spPr>
      </p:pic>
    </p:spTree>
    <p:extLst>
      <p:ext uri="{BB962C8B-B14F-4D97-AF65-F5344CB8AC3E}">
        <p14:creationId xmlns:p14="http://schemas.microsoft.com/office/powerpoint/2010/main" val="1339211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E153-D3A9-4661-AE22-EDEE5DFED87D}"/>
              </a:ext>
            </a:extLst>
          </p:cNvPr>
          <p:cNvSpPr>
            <a:spLocks noGrp="1"/>
          </p:cNvSpPr>
          <p:nvPr>
            <p:ph type="title"/>
          </p:nvPr>
        </p:nvSpPr>
        <p:spPr>
          <a:xfrm>
            <a:off x="4618037" y="267757"/>
            <a:ext cx="8534400" cy="1507067"/>
          </a:xfrm>
        </p:spPr>
        <p:txBody>
          <a:bodyPr>
            <a:normAutofit/>
          </a:bodyPr>
          <a:lstStyle/>
          <a:p>
            <a:r>
              <a:rPr lang="en-US" sz="5400" i="1" u="sng" cap="none" dirty="0">
                <a:solidFill>
                  <a:schemeClr val="bg1"/>
                </a:solidFill>
                <a:latin typeface="Comic Sans MS" panose="030F0702030302020204" pitchFamily="66" charset="0"/>
              </a:rPr>
              <a:t>Plenary</a:t>
            </a:r>
            <a:endParaRPr lang="en-GB" sz="5400" i="1" u="sng" cap="none" dirty="0">
              <a:solidFill>
                <a:schemeClr val="bg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90313809-2B0C-4D68-B62D-0E1056C7087A}"/>
              </a:ext>
            </a:extLst>
          </p:cNvPr>
          <p:cNvSpPr>
            <a:spLocks noGrp="1"/>
          </p:cNvSpPr>
          <p:nvPr>
            <p:ph idx="1"/>
          </p:nvPr>
        </p:nvSpPr>
        <p:spPr>
          <a:xfrm>
            <a:off x="655636" y="2095500"/>
            <a:ext cx="10564813" cy="3615267"/>
          </a:xfrm>
        </p:spPr>
        <p:txBody>
          <a:bodyPr>
            <a:normAutofit/>
          </a:bodyPr>
          <a:lstStyle/>
          <a:p>
            <a:r>
              <a:rPr lang="en-GB" sz="2600" dirty="0">
                <a:solidFill>
                  <a:srgbClr val="000000"/>
                </a:solidFill>
                <a:latin typeface="Comic Sans MS" panose="030F0702030302020204" pitchFamily="66" charset="0"/>
              </a:rPr>
              <a:t>E</a:t>
            </a:r>
            <a:r>
              <a:rPr lang="en-GB" sz="2600" b="0" i="0" dirty="0">
                <a:solidFill>
                  <a:srgbClr val="000000"/>
                </a:solidFill>
                <a:effectLst/>
                <a:latin typeface="Comic Sans MS" panose="030F0702030302020204" pitchFamily="66" charset="0"/>
              </a:rPr>
              <a:t>xplain to your partner how you are going to embellish your collage and which materials you are going to use.</a:t>
            </a:r>
          </a:p>
          <a:p>
            <a:endParaRPr lang="en-GB" sz="2600" dirty="0">
              <a:solidFill>
                <a:srgbClr val="000000"/>
              </a:solidFill>
              <a:latin typeface="Comic Sans MS" panose="030F0702030302020204" pitchFamily="66" charset="0"/>
            </a:endParaRPr>
          </a:p>
          <a:p>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91405140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6B06FCB-80A8-4A23-8A44-435F2444FA4B}">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33c73ff-1f47-478d-836a-52d41c4c8390"/>
    <ds:schemaRef ds:uri="b7193443-4924-4c98-83f1-322a08f13154"/>
    <ds:schemaRef ds:uri="http://www.w3.org/XML/1998/namespace"/>
  </ds:schemaRefs>
</ds:datastoreItem>
</file>

<file path=customXml/itemProps2.xml><?xml version="1.0" encoding="utf-8"?>
<ds:datastoreItem xmlns:ds="http://schemas.openxmlformats.org/officeDocument/2006/customXml" ds:itemID="{36D21EE1-EEDB-4C9F-9876-8AADC5DD973F}">
  <ds:schemaRefs>
    <ds:schemaRef ds:uri="http://schemas.microsoft.com/sharepoint/v3/contenttype/forms"/>
  </ds:schemaRefs>
</ds:datastoreItem>
</file>

<file path=customXml/itemProps3.xml><?xml version="1.0" encoding="utf-8"?>
<ds:datastoreItem xmlns:ds="http://schemas.openxmlformats.org/officeDocument/2006/customXml" ds:itemID="{44B5AE00-864B-42B3-808F-200CBFE68A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Slice</Template>
  <TotalTime>187</TotalTime>
  <Words>334</Words>
  <Application>Microsoft Office PowerPoint</Application>
  <PresentationFormat>Widescreen</PresentationFormat>
  <Paragraphs>62</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Century Gothic</vt:lpstr>
      <vt:lpstr>Comic Sans MS</vt:lpstr>
      <vt:lpstr>Segoe UI</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richard levens</cp:lastModifiedBy>
  <cp:revision>25</cp:revision>
  <dcterms:created xsi:type="dcterms:W3CDTF">2021-08-11T12:45:12Z</dcterms:created>
  <dcterms:modified xsi:type="dcterms:W3CDTF">2021-10-03T21:06:48Z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