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vimeo.com/413495632" TargetMode="Externa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vimeo.com/413495458" TargetMode="External"/><Relationship Id="rId5" Type="http://schemas.openxmlformats.org/officeDocument/2006/relationships/hyperlink" Target="https://vimeo.com/413584108" TargetMode="External"/><Relationship Id="rId4" Type="http://schemas.openxmlformats.org/officeDocument/2006/relationships/hyperlink" Target="https://vimeo.com/41349516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Maths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Revising number facts</a:t>
            </a:r>
            <a:endParaRPr lang="en-US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305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11"/>
    </mc:Choice>
    <mc:Fallback>
      <p:transition spd="slow" advTm="32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This week we are going to revise some learning from earlier on in the year.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 smtClean="0"/>
              <a:t>This week we will be using number facts we already know to help us work out things we don’t yet know. </a:t>
            </a:r>
          </a:p>
          <a:p>
            <a:pPr marL="0" indent="0" algn="ctr">
              <a:buNone/>
            </a:pPr>
            <a:r>
              <a:rPr lang="en-GB" dirty="0" smtClean="0"/>
              <a:t>This is called making links and is an important skill that we will need for year 2 so it is good to practice. </a:t>
            </a: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/>
              <a:t>On the following slide are video links for each of this weeks lessons. </a:t>
            </a:r>
          </a:p>
          <a:p>
            <a:pPr marL="0" indent="0" algn="ctr">
              <a:buNone/>
            </a:pPr>
            <a:r>
              <a:rPr lang="en-GB" dirty="0" smtClean="0"/>
              <a:t>Watch the video then try the questions on the related work sheets.</a:t>
            </a:r>
          </a:p>
          <a:p>
            <a:pPr marL="0" indent="0" algn="ctr">
              <a:buNone/>
            </a:pPr>
            <a:r>
              <a:rPr lang="en-GB" dirty="0" smtClean="0"/>
              <a:t>(you can find these on our class page on the school website)</a:t>
            </a:r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543"/>
    </mc:Choice>
    <mc:Fallback>
      <p:transition spd="slow" advTm="425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3983" y="167580"/>
            <a:ext cx="10364451" cy="30840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Lesson video links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25469" y="626302"/>
            <a:ext cx="11849621" cy="5924810"/>
          </a:xfrm>
        </p:spPr>
        <p:txBody>
          <a:bodyPr>
            <a:normAutofit/>
          </a:bodyPr>
          <a:lstStyle/>
          <a:p>
            <a:r>
              <a:rPr lang="en-GB" dirty="0"/>
              <a:t>Lesson </a:t>
            </a:r>
            <a:r>
              <a:rPr lang="en-GB" dirty="0" smtClean="0"/>
              <a:t>1- Part-whole </a:t>
            </a:r>
            <a:r>
              <a:rPr lang="en-GB" dirty="0"/>
              <a:t>relationships </a:t>
            </a:r>
            <a:r>
              <a:rPr lang="en-GB" dirty="0" smtClean="0"/>
              <a:t>number bonds</a:t>
            </a: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chemeClr val="accent5"/>
                </a:solidFill>
                <a:hlinkClick r:id="rId4"/>
              </a:rPr>
              <a:t>https://</a:t>
            </a:r>
            <a:r>
              <a:rPr lang="en-GB" dirty="0" smtClean="0">
                <a:solidFill>
                  <a:schemeClr val="accent5"/>
                </a:solidFill>
                <a:hlinkClick r:id="rId4"/>
              </a:rPr>
              <a:t>vimeo.com/413495165</a:t>
            </a:r>
            <a:endParaRPr lang="en-GB" dirty="0" smtClean="0">
              <a:solidFill>
                <a:schemeClr val="accent5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accent5"/>
              </a:solidFill>
            </a:endParaRPr>
          </a:p>
          <a:p>
            <a:r>
              <a:rPr lang="en-GB" dirty="0" smtClean="0"/>
              <a:t>Lesson 2 - fact </a:t>
            </a:r>
            <a:r>
              <a:rPr lang="en-GB" dirty="0"/>
              <a:t>families – linking addition </a:t>
            </a:r>
            <a:r>
              <a:rPr lang="en-GB" dirty="0" smtClean="0"/>
              <a:t>and subtraction</a:t>
            </a:r>
            <a:endParaRPr lang="en-GB" dirty="0"/>
          </a:p>
          <a:p>
            <a:pPr marL="0" indent="0">
              <a:buNone/>
            </a:pPr>
            <a:r>
              <a:rPr lang="en-GB" dirty="0" smtClean="0">
                <a:hlinkClick r:id="rId5"/>
              </a:rPr>
              <a:t>https</a:t>
            </a:r>
            <a:r>
              <a:rPr lang="en-GB" dirty="0">
                <a:hlinkClick r:id="rId5"/>
              </a:rPr>
              <a:t>://</a:t>
            </a:r>
            <a:r>
              <a:rPr lang="en-GB" dirty="0" smtClean="0">
                <a:hlinkClick r:id="rId5"/>
              </a:rPr>
              <a:t>vimeo.com/413584108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Lesson </a:t>
            </a:r>
            <a:r>
              <a:rPr lang="en-GB" dirty="0" smtClean="0"/>
              <a:t>3 - Add </a:t>
            </a:r>
            <a:r>
              <a:rPr lang="en-GB" dirty="0"/>
              <a:t>together and find a part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>
                <a:hlinkClick r:id="rId6"/>
              </a:rPr>
              <a:t>https</a:t>
            </a:r>
            <a:r>
              <a:rPr lang="en-GB" dirty="0">
                <a:hlinkClick r:id="rId6"/>
              </a:rPr>
              <a:t>://</a:t>
            </a:r>
            <a:r>
              <a:rPr lang="en-GB" dirty="0" smtClean="0">
                <a:hlinkClick r:id="rId6"/>
              </a:rPr>
              <a:t>vimeo.com/413495458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Lesson </a:t>
            </a:r>
            <a:r>
              <a:rPr lang="en-GB" dirty="0" smtClean="0"/>
              <a:t>4 - Add </a:t>
            </a:r>
            <a:r>
              <a:rPr lang="en-GB" dirty="0"/>
              <a:t>more and count on within 20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>
                <a:hlinkClick r:id="rId7"/>
              </a:rPr>
              <a:t>https</a:t>
            </a:r>
            <a:r>
              <a:rPr lang="en-GB" dirty="0">
                <a:hlinkClick r:id="rId7"/>
              </a:rPr>
              <a:t>://</a:t>
            </a:r>
            <a:r>
              <a:rPr lang="en-GB" dirty="0" smtClean="0">
                <a:hlinkClick r:id="rId7"/>
              </a:rPr>
              <a:t>vimeo.com/413495632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009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40"/>
    </mc:Choice>
    <mc:Fallback>
      <p:transition spd="slow" advTm="85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tf00001031</Template>
  <TotalTime>14</TotalTime>
  <Words>157</Words>
  <Application>Microsoft Office PowerPoint</Application>
  <PresentationFormat>Widescreen</PresentationFormat>
  <Paragraphs>21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Tw Cen MT</vt:lpstr>
      <vt:lpstr>Droplet</vt:lpstr>
      <vt:lpstr>Maths </vt:lpstr>
      <vt:lpstr>This week we are going to revise some learning from earlier on in the year. </vt:lpstr>
      <vt:lpstr>Lesson video links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</dc:title>
  <dc:creator>Sophie Corah</dc:creator>
  <cp:lastModifiedBy>Sophie Corah</cp:lastModifiedBy>
  <cp:revision>2</cp:revision>
  <dcterms:created xsi:type="dcterms:W3CDTF">2020-07-10T08:43:43Z</dcterms:created>
  <dcterms:modified xsi:type="dcterms:W3CDTF">2020-07-10T09:01:07Z</dcterms:modified>
</cp:coreProperties>
</file>