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32"/>
  </p:notesMasterIdLst>
  <p:sldIdLst>
    <p:sldId id="559" r:id="rId11"/>
    <p:sldId id="271" r:id="rId12"/>
    <p:sldId id="552" r:id="rId13"/>
    <p:sldId id="553" r:id="rId14"/>
    <p:sldId id="296" r:id="rId15"/>
    <p:sldId id="298" r:id="rId16"/>
    <p:sldId id="303" r:id="rId17"/>
    <p:sldId id="317" r:id="rId18"/>
    <p:sldId id="321" r:id="rId19"/>
    <p:sldId id="322" r:id="rId20"/>
    <p:sldId id="312" r:id="rId21"/>
    <p:sldId id="323" r:id="rId22"/>
    <p:sldId id="327" r:id="rId23"/>
    <p:sldId id="328" r:id="rId24"/>
    <p:sldId id="329" r:id="rId25"/>
    <p:sldId id="330" r:id="rId26"/>
    <p:sldId id="331" r:id="rId27"/>
    <p:sldId id="332" r:id="rId28"/>
    <p:sldId id="556" r:id="rId29"/>
    <p:sldId id="558" r:id="rId30"/>
    <p:sldId id="56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49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9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27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695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534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150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036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371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113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910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293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2423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1008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3562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3644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2699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385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4457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162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2950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801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957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51.png"/><Relationship Id="rId5" Type="http://schemas.openxmlformats.org/officeDocument/2006/relationships/image" Target="../media/image14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5" Type="http://schemas.openxmlformats.org/officeDocument/2006/relationships/image" Target="../media/image150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6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9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26.png"/><Relationship Id="rId5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5" Type="http://schemas.openxmlformats.org/officeDocument/2006/relationships/image" Target="../media/image19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48.png"/><Relationship Id="rId1" Type="http://schemas.openxmlformats.org/officeDocument/2006/relationships/tags" Target="../tags/tag1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7D640DB-7B99-4799-A9E5-4AAF395AF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00" y="1341868"/>
            <a:ext cx="6336638" cy="394492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4420" r="8679"/>
          <a:stretch/>
        </p:blipFill>
        <p:spPr>
          <a:xfrm>
            <a:off x="5099515" y="4637543"/>
            <a:ext cx="1589034" cy="15987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DCE87E-2A4B-4A70-BD7D-32526F0DE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8799" y="908264"/>
            <a:ext cx="3185202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078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7D640DB-7B99-4799-A9E5-4AAF395AF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00" y="1341868"/>
            <a:ext cx="6336638" cy="394492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4420" r="8679"/>
          <a:stretch/>
        </p:blipFill>
        <p:spPr>
          <a:xfrm>
            <a:off x="5099515" y="4637543"/>
            <a:ext cx="1589034" cy="1598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D2B86E-18E0-49CA-B6ED-39038C3662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6451" y="1764984"/>
            <a:ext cx="4366990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A439F1-5393-4751-8697-7448A65DD3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1310" y="2635513"/>
            <a:ext cx="1198672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A9D5E9-25CC-48E8-8821-B644AE28D3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0376" y="3416458"/>
            <a:ext cx="1643249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F4FB17-1C01-4DDF-B1DB-025368D56A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3252" y="4776553"/>
            <a:ext cx="2346694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DCE87E-2A4B-4A70-BD7D-32526F0DEA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8799" y="908264"/>
            <a:ext cx="3185202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44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5D46CF8-3899-4BA2-B229-5132EC60BD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2224" y="1414462"/>
            <a:ext cx="2686051" cy="462102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CDABD15-8EC1-4F68-AAA5-478E785EFC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1212" y="2220401"/>
            <a:ext cx="2490788" cy="346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02946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Write the first 5 prime numbers: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t="-1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Write the first 5 prime numbers: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1030006" y="755286"/>
            <a:ext cx="4887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2, 3, 5, 7, 11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0255" y="1622034"/>
            <a:ext cx="662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30255" y="4169954"/>
            <a:ext cx="1484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03239" y="2895994"/>
            <a:ext cx="844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844648" y="441898"/>
            <a:ext cx="7348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numbers are square numbers?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75059" y="848774"/>
            <a:ext cx="3901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can you prove it?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29755" y="1778870"/>
            <a:ext cx="54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58117" y="2692496"/>
            <a:ext cx="1172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30268" y="1770635"/>
            <a:ext cx="1172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0.25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63911" y="2682934"/>
            <a:ext cx="1172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6" name="Oval 5"/>
          <p:cNvSpPr/>
          <p:nvPr/>
        </p:nvSpPr>
        <p:spPr>
          <a:xfrm>
            <a:off x="1951687" y="1786340"/>
            <a:ext cx="494628" cy="533598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>
            <a:cxnSpLocks/>
            <a:stCxn id="6" idx="4"/>
          </p:cNvCxnSpPr>
          <p:nvPr/>
        </p:nvCxnSpPr>
        <p:spPr>
          <a:xfrm>
            <a:off x="2199001" y="2319938"/>
            <a:ext cx="0" cy="1661125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378471" y="4018693"/>
                <a:ext cx="16288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471" y="4018693"/>
                <a:ext cx="162886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946199" y="4681704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result of a number multiplied by itself</a:t>
            </a:r>
          </a:p>
        </p:txBody>
      </p:sp>
      <p:cxnSp>
        <p:nvCxnSpPr>
          <p:cNvPr id="36" name="Straight Arrow Connector 35"/>
          <p:cNvCxnSpPr>
            <a:cxnSpLocks/>
          </p:cNvCxnSpPr>
          <p:nvPr/>
        </p:nvCxnSpPr>
        <p:spPr>
          <a:xfrm>
            <a:off x="4840604" y="2201131"/>
            <a:ext cx="0" cy="1809166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509560" y="4018693"/>
                <a:ext cx="27344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0.5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0.5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0.25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60" y="4018693"/>
                <a:ext cx="2734485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Cross 3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446591" y="1671445"/>
            <a:ext cx="788027" cy="781901"/>
          </a:xfrm>
          <a:prstGeom prst="plus">
            <a:avLst>
              <a:gd name="adj" fmla="val 4035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945322" y="5176354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Has to be a whole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110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9" grpId="0"/>
      <p:bldP spid="25" grpId="0"/>
      <p:bldP spid="6" grpId="0" animBg="1"/>
      <p:bldP spid="31" grpId="0"/>
      <p:bldP spid="35" grpId="0"/>
      <p:bldP spid="37" grpId="0"/>
      <p:bldP spid="37" grpId="1"/>
      <p:bldP spid="38" grpId="0" animBg="1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844648" y="441898"/>
            <a:ext cx="7348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numbers are square numbers?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75059" y="848774"/>
            <a:ext cx="3901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can you prove it?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29755" y="1778870"/>
            <a:ext cx="54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58117" y="2692496"/>
            <a:ext cx="1172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63911" y="2682934"/>
            <a:ext cx="1172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383951" y="4018693"/>
                <a:ext cx="16288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3951" y="4018693"/>
                <a:ext cx="1628860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946199" y="4681704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result of a number multiplied by itself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45322" y="5176354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Has to be a whole number</a:t>
            </a:r>
          </a:p>
        </p:txBody>
      </p:sp>
      <p:cxnSp>
        <p:nvCxnSpPr>
          <p:cNvPr id="22" name="Straight Arrow Connector 21"/>
          <p:cNvCxnSpPr>
            <a:cxnSpLocks/>
          </p:cNvCxnSpPr>
          <p:nvPr/>
        </p:nvCxnSpPr>
        <p:spPr>
          <a:xfrm>
            <a:off x="3531010" y="3225296"/>
            <a:ext cx="0" cy="793397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889976" y="4018693"/>
                <a:ext cx="193021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16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9976" y="4018693"/>
                <a:ext cx="193021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al 26"/>
          <p:cNvSpPr/>
          <p:nvPr/>
        </p:nvSpPr>
        <p:spPr>
          <a:xfrm>
            <a:off x="3914483" y="1463458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238280" y="1463458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4562077" y="1463458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4885875" y="1463458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3914483" y="1784406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238280" y="1784406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562077" y="1784406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885875" y="1784406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14483" y="2109934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238280" y="2109934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562077" y="2109934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885875" y="2109934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914483" y="2436359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4238280" y="2436359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4562077" y="2436359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4885875" y="2436359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46199" y="5666873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Has to build a square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541883" y="1746276"/>
            <a:ext cx="975394" cy="975839"/>
            <a:chOff x="6541883" y="1746276"/>
            <a:chExt cx="975394" cy="975839"/>
          </a:xfrm>
        </p:grpSpPr>
        <p:sp>
          <p:nvSpPr>
            <p:cNvPr id="52" name="Oval 51"/>
            <p:cNvSpPr/>
            <p:nvPr/>
          </p:nvSpPr>
          <p:spPr>
            <a:xfrm>
              <a:off x="7193277" y="2070584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7193277" y="2398115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6541883" y="2398115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6871154" y="2398115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541883" y="1746276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541883" y="2070585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6869479" y="1746276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7193277" y="1746276"/>
              <a:ext cx="324000" cy="32400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944445" y="5666873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Has to build a </a:t>
            </a:r>
            <a:r>
              <a:rPr lang="en-GB" sz="2800" b="1" dirty="0"/>
              <a:t>complete </a:t>
            </a:r>
            <a:r>
              <a:rPr lang="en-GB" sz="2800" dirty="0"/>
              <a:t>square</a:t>
            </a:r>
          </a:p>
        </p:txBody>
      </p:sp>
      <p:sp>
        <p:nvSpPr>
          <p:cNvPr id="61" name="Cross 6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912081" y="2817731"/>
            <a:ext cx="709702" cy="704185"/>
          </a:xfrm>
          <a:prstGeom prst="plus">
            <a:avLst>
              <a:gd name="adj" fmla="val 3749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3284410" y="2692496"/>
            <a:ext cx="493200" cy="5328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A3B35DC-A0BA-4F37-9942-C18D455C7785}"/>
              </a:ext>
            </a:extLst>
          </p:cNvPr>
          <p:cNvSpPr/>
          <p:nvPr/>
        </p:nvSpPr>
        <p:spPr>
          <a:xfrm>
            <a:off x="1951687" y="1786340"/>
            <a:ext cx="494628" cy="533598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A55F00BD-B90F-4265-BCB2-37C70D576ABF}"/>
              </a:ext>
            </a:extLst>
          </p:cNvPr>
          <p:cNvCxnSpPr>
            <a:cxnSpLocks/>
            <a:stCxn id="63" idx="4"/>
          </p:cNvCxnSpPr>
          <p:nvPr/>
        </p:nvCxnSpPr>
        <p:spPr>
          <a:xfrm>
            <a:off x="2199001" y="2319938"/>
            <a:ext cx="0" cy="1661125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2363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0" grpId="0"/>
      <p:bldP spid="35" grpId="0"/>
      <p:bldP spid="39" grpId="0"/>
      <p:bldP spid="26" grpId="0"/>
      <p:bldP spid="27" grpId="0" animBg="1"/>
      <p:bldP spid="28" grpId="0" animBg="1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1" grpId="1"/>
      <p:bldP spid="60" grpId="0"/>
      <p:bldP spid="61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1147" y="1395339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result of a number multiplied by itself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50270" y="1877572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Has to be a whole number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9393" y="2359806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Has to build a </a:t>
            </a:r>
            <a:r>
              <a:rPr lang="en-GB" sz="2800" b="1" dirty="0"/>
              <a:t>complete </a:t>
            </a:r>
            <a:r>
              <a:rPr lang="en-GB" sz="2800" dirty="0"/>
              <a:t>square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53970" y="430872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Square numbers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65765" y="3946473"/>
            <a:ext cx="594788" cy="475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r>
              <a:rPr lang="en-GB" sz="2800" dirty="0">
                <a:cs typeface="Times New Roman" panose="02020603050405020304" pitchFamily="18" charset="0"/>
              </a:rPr>
              <a:t>²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253970" y="3943589"/>
            <a:ext cx="2630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squared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037004" y="3925969"/>
                <a:ext cx="26306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7004" y="3925969"/>
                <a:ext cx="2630634" cy="523220"/>
              </a:xfrm>
              <a:prstGeom prst="rect">
                <a:avLst/>
              </a:prstGeom>
              <a:blipFill>
                <a:blip r:embed="rId5"/>
                <a:stretch>
                  <a:fillRect l="-46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al 9"/>
          <p:cNvSpPr/>
          <p:nvPr/>
        </p:nvSpPr>
        <p:spPr>
          <a:xfrm>
            <a:off x="4085699" y="4877353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410000" y="4877353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085699" y="5203372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410000" y="5203372"/>
            <a:ext cx="324000" cy="32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733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3253970" y="430872"/>
            <a:ext cx="696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Cube numbers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5322" y="1100053"/>
            <a:ext cx="6969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result of a number multiplied by itself and then multiplied by itself again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08930" y="2417705"/>
            <a:ext cx="594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2³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0961" y="2417705"/>
            <a:ext cx="2630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cubed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23995" y="2400085"/>
                <a:ext cx="26306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3995" y="2400085"/>
                <a:ext cx="2630634" cy="523220"/>
              </a:xfrm>
              <a:prstGeom prst="rect">
                <a:avLst/>
              </a:prstGeom>
              <a:blipFill>
                <a:blip r:embed="rId5"/>
                <a:stretch>
                  <a:fillRect l="-463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15" y="4141745"/>
            <a:ext cx="1371719" cy="128027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206" y="4167171"/>
            <a:ext cx="1371719" cy="128027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15" y="3722813"/>
            <a:ext cx="1371719" cy="12802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206" y="3748239"/>
            <a:ext cx="1371719" cy="128027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643475" y="3819607"/>
            <a:ext cx="1779710" cy="1724629"/>
            <a:chOff x="3878676" y="4109591"/>
            <a:chExt cx="1779710" cy="1724629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676" y="4528523"/>
              <a:ext cx="1371719" cy="128027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6667" y="4553949"/>
              <a:ext cx="1371719" cy="128027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676" y="4109591"/>
              <a:ext cx="1371719" cy="128027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6667" y="4135017"/>
              <a:ext cx="1371719" cy="1280271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5072916" y="4388374"/>
                <a:ext cx="26306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2916" y="4388374"/>
                <a:ext cx="2630634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4025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888575" y="523780"/>
                <a:ext cx="84061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How many cubes do you need to build a 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cube? 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575" y="523780"/>
                <a:ext cx="8406150" cy="461665"/>
              </a:xfrm>
              <a:prstGeom prst="rect">
                <a:avLst/>
              </a:prstGeom>
              <a:blipFill>
                <a:blip r:embed="rId5"/>
                <a:stretch>
                  <a:fillRect l="-11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1919238" y="1248976"/>
            <a:ext cx="594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4³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18806" y="1248976"/>
            <a:ext cx="2630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cubed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984258" y="1248976"/>
                <a:ext cx="26306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4258" y="1248976"/>
                <a:ext cx="2630634" cy="523220"/>
              </a:xfrm>
              <a:prstGeom prst="rect">
                <a:avLst/>
              </a:prstGeom>
              <a:blipFill>
                <a:blip r:embed="rId6"/>
                <a:stretch>
                  <a:fillRect l="-487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76594" y="3703095"/>
            <a:ext cx="2576614" cy="1346509"/>
            <a:chOff x="2860006" y="3096079"/>
            <a:chExt cx="2576614" cy="1346509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0006" y="3096079"/>
              <a:ext cx="1371719" cy="128027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7997" y="3121505"/>
              <a:ext cx="1371719" cy="128027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6910" y="3141911"/>
              <a:ext cx="1371719" cy="128027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4901" y="3162317"/>
              <a:ext cx="1371719" cy="1280271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2776594" y="3273973"/>
            <a:ext cx="2576614" cy="1346509"/>
            <a:chOff x="2860006" y="3096079"/>
            <a:chExt cx="2576614" cy="1346509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0006" y="3096079"/>
              <a:ext cx="1371719" cy="128027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7997" y="3121505"/>
              <a:ext cx="1371719" cy="1280271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6910" y="3141911"/>
              <a:ext cx="1371719" cy="128027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4901" y="3162317"/>
              <a:ext cx="1371719" cy="1280271"/>
            </a:xfrm>
            <a:prstGeom prst="rect">
              <a:avLst/>
            </a:prstGeom>
          </p:spPr>
        </p:pic>
      </p:grpSp>
      <p:grpSp>
        <p:nvGrpSpPr>
          <p:cNvPr id="43" name="Group 42"/>
          <p:cNvGrpSpPr/>
          <p:nvPr/>
        </p:nvGrpSpPr>
        <p:grpSpPr>
          <a:xfrm>
            <a:off x="2776594" y="2861112"/>
            <a:ext cx="2576614" cy="1346509"/>
            <a:chOff x="2860006" y="3096079"/>
            <a:chExt cx="2576614" cy="1346509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0006" y="3096079"/>
              <a:ext cx="1371719" cy="1280271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7997" y="3121505"/>
              <a:ext cx="1371719" cy="128027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6910" y="3141911"/>
              <a:ext cx="1371719" cy="128027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4901" y="3162317"/>
              <a:ext cx="1371719" cy="128027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2786298" y="2442175"/>
            <a:ext cx="2576614" cy="1346509"/>
            <a:chOff x="2860006" y="3096079"/>
            <a:chExt cx="2576614" cy="1346509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0006" y="3096079"/>
              <a:ext cx="1371719" cy="1280271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7997" y="3121505"/>
              <a:ext cx="1371719" cy="128027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6910" y="3141911"/>
              <a:ext cx="1371719" cy="128027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4901" y="3162317"/>
              <a:ext cx="1371719" cy="1280271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562854" y="2520750"/>
            <a:ext cx="2586318" cy="2607429"/>
            <a:chOff x="617675" y="3016110"/>
            <a:chExt cx="2586318" cy="2607429"/>
          </a:xfrm>
        </p:grpSpPr>
        <p:grpSp>
          <p:nvGrpSpPr>
            <p:cNvPr id="69" name="Group 68"/>
            <p:cNvGrpSpPr/>
            <p:nvPr/>
          </p:nvGrpSpPr>
          <p:grpSpPr>
            <a:xfrm>
              <a:off x="617675" y="4277030"/>
              <a:ext cx="2576614" cy="1346509"/>
              <a:chOff x="2860006" y="3096079"/>
              <a:chExt cx="2576614" cy="1346509"/>
            </a:xfrm>
          </p:grpSpPr>
          <p:pic>
            <p:nvPicPr>
              <p:cNvPr id="70" name="Picture 6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73" name="Picture 7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74" name="Group 73"/>
            <p:cNvGrpSpPr/>
            <p:nvPr/>
          </p:nvGrpSpPr>
          <p:grpSpPr>
            <a:xfrm>
              <a:off x="617675" y="3847908"/>
              <a:ext cx="2576614" cy="1346509"/>
              <a:chOff x="2860006" y="3096079"/>
              <a:chExt cx="2576614" cy="1346509"/>
            </a:xfrm>
          </p:grpSpPr>
          <p:pic>
            <p:nvPicPr>
              <p:cNvPr id="75" name="Picture 7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77" name="Picture 7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79" name="Group 78"/>
            <p:cNvGrpSpPr/>
            <p:nvPr/>
          </p:nvGrpSpPr>
          <p:grpSpPr>
            <a:xfrm>
              <a:off x="617675" y="3435047"/>
              <a:ext cx="2576614" cy="1346509"/>
              <a:chOff x="2860006" y="3096079"/>
              <a:chExt cx="2576614" cy="1346509"/>
            </a:xfrm>
          </p:grpSpPr>
          <p:pic>
            <p:nvPicPr>
              <p:cNvPr id="80" name="Picture 7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1" name="Picture 8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2" name="Picture 8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3" name="Picture 8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84" name="Group 83"/>
            <p:cNvGrpSpPr/>
            <p:nvPr/>
          </p:nvGrpSpPr>
          <p:grpSpPr>
            <a:xfrm>
              <a:off x="627379" y="3016110"/>
              <a:ext cx="2576614" cy="1346509"/>
              <a:chOff x="2860006" y="3096079"/>
              <a:chExt cx="2576614" cy="1346509"/>
            </a:xfrm>
          </p:grpSpPr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7" name="Picture 8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</p:grpSp>
      <p:grpSp>
        <p:nvGrpSpPr>
          <p:cNvPr id="109" name="Group 108"/>
          <p:cNvGrpSpPr/>
          <p:nvPr/>
        </p:nvGrpSpPr>
        <p:grpSpPr>
          <a:xfrm>
            <a:off x="2313911" y="2609396"/>
            <a:ext cx="2586318" cy="2607429"/>
            <a:chOff x="617675" y="3016110"/>
            <a:chExt cx="2586318" cy="2607429"/>
          </a:xfrm>
        </p:grpSpPr>
        <p:grpSp>
          <p:nvGrpSpPr>
            <p:cNvPr id="110" name="Group 109"/>
            <p:cNvGrpSpPr/>
            <p:nvPr/>
          </p:nvGrpSpPr>
          <p:grpSpPr>
            <a:xfrm>
              <a:off x="617675" y="4277030"/>
              <a:ext cx="2576614" cy="1346509"/>
              <a:chOff x="2860006" y="3096079"/>
              <a:chExt cx="2576614" cy="1346509"/>
            </a:xfrm>
          </p:grpSpPr>
          <p:pic>
            <p:nvPicPr>
              <p:cNvPr id="126" name="Picture 12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7" name="Picture 12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8" name="Picture 12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9" name="Picture 12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11" name="Group 110"/>
            <p:cNvGrpSpPr/>
            <p:nvPr/>
          </p:nvGrpSpPr>
          <p:grpSpPr>
            <a:xfrm>
              <a:off x="617675" y="3847908"/>
              <a:ext cx="2576614" cy="1346509"/>
              <a:chOff x="2860006" y="3096079"/>
              <a:chExt cx="2576614" cy="1346509"/>
            </a:xfrm>
          </p:grpSpPr>
          <p:pic>
            <p:nvPicPr>
              <p:cNvPr id="122" name="Picture 12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3" name="Picture 12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4" name="Picture 12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5" name="Picture 12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12" name="Group 111"/>
            <p:cNvGrpSpPr/>
            <p:nvPr/>
          </p:nvGrpSpPr>
          <p:grpSpPr>
            <a:xfrm>
              <a:off x="617675" y="3435047"/>
              <a:ext cx="2576614" cy="1346509"/>
              <a:chOff x="2860006" y="3096079"/>
              <a:chExt cx="2576614" cy="1346509"/>
            </a:xfrm>
          </p:grpSpPr>
          <p:pic>
            <p:nvPicPr>
              <p:cNvPr id="118" name="Picture 1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9" name="Picture 11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0" name="Picture 11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1" name="Picture 12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13" name="Group 112"/>
            <p:cNvGrpSpPr/>
            <p:nvPr/>
          </p:nvGrpSpPr>
          <p:grpSpPr>
            <a:xfrm>
              <a:off x="627379" y="3016110"/>
              <a:ext cx="2576614" cy="1346509"/>
              <a:chOff x="2860006" y="3096079"/>
              <a:chExt cx="2576614" cy="1346509"/>
            </a:xfrm>
          </p:grpSpPr>
          <p:pic>
            <p:nvPicPr>
              <p:cNvPr id="114" name="Picture 1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5" name="Picture 11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6" name="Picture 11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7" name="Picture 1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</p:grpSp>
      <p:grpSp>
        <p:nvGrpSpPr>
          <p:cNvPr id="130" name="Group 129"/>
          <p:cNvGrpSpPr/>
          <p:nvPr/>
        </p:nvGrpSpPr>
        <p:grpSpPr>
          <a:xfrm>
            <a:off x="2071451" y="2686162"/>
            <a:ext cx="2586318" cy="2607429"/>
            <a:chOff x="617675" y="3016110"/>
            <a:chExt cx="2586318" cy="2607429"/>
          </a:xfrm>
        </p:grpSpPr>
        <p:grpSp>
          <p:nvGrpSpPr>
            <p:cNvPr id="131" name="Group 130"/>
            <p:cNvGrpSpPr/>
            <p:nvPr/>
          </p:nvGrpSpPr>
          <p:grpSpPr>
            <a:xfrm>
              <a:off x="617675" y="4277030"/>
              <a:ext cx="2576614" cy="1346509"/>
              <a:chOff x="2860006" y="3096079"/>
              <a:chExt cx="2576614" cy="1346509"/>
            </a:xfrm>
          </p:grpSpPr>
          <p:pic>
            <p:nvPicPr>
              <p:cNvPr id="147" name="Picture 14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8" name="Picture 14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9" name="Picture 14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0" name="Picture 14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2" name="Group 131"/>
            <p:cNvGrpSpPr/>
            <p:nvPr/>
          </p:nvGrpSpPr>
          <p:grpSpPr>
            <a:xfrm>
              <a:off x="617675" y="3847908"/>
              <a:ext cx="2576614" cy="1346509"/>
              <a:chOff x="2860006" y="3096079"/>
              <a:chExt cx="2576614" cy="1346509"/>
            </a:xfrm>
          </p:grpSpPr>
          <p:pic>
            <p:nvPicPr>
              <p:cNvPr id="143" name="Picture 14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4" name="Picture 14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5" name="Picture 14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6" name="Picture 14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3" name="Group 132"/>
            <p:cNvGrpSpPr/>
            <p:nvPr/>
          </p:nvGrpSpPr>
          <p:grpSpPr>
            <a:xfrm>
              <a:off x="617675" y="3435047"/>
              <a:ext cx="2576614" cy="1346509"/>
              <a:chOff x="2860006" y="3096079"/>
              <a:chExt cx="2576614" cy="1346509"/>
            </a:xfrm>
          </p:grpSpPr>
          <p:pic>
            <p:nvPicPr>
              <p:cNvPr id="139" name="Picture 13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0" name="Picture 13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1" name="Picture 14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2" name="Picture 14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4" name="Group 133"/>
            <p:cNvGrpSpPr/>
            <p:nvPr/>
          </p:nvGrpSpPr>
          <p:grpSpPr>
            <a:xfrm>
              <a:off x="627379" y="3016110"/>
              <a:ext cx="2576614" cy="1346509"/>
              <a:chOff x="2860006" y="3096079"/>
              <a:chExt cx="2576614" cy="1346509"/>
            </a:xfrm>
          </p:grpSpPr>
          <p:pic>
            <p:nvPicPr>
              <p:cNvPr id="135" name="Picture 13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0006" y="309607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36" name="Picture 13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67997" y="312150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37" name="Picture 13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6910" y="314191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38" name="Picture 13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64901" y="3162317"/>
                <a:ext cx="1371719" cy="1280271"/>
              </a:xfrm>
              <a:prstGeom prst="rect">
                <a:avLst/>
              </a:prstGeom>
            </p:spPr>
          </p:pic>
        </p:grpSp>
      </p:grpSp>
      <p:sp>
        <p:nvSpPr>
          <p:cNvPr id="151" name="TextBox 150"/>
          <p:cNvSpPr txBox="1"/>
          <p:nvPr/>
        </p:nvSpPr>
        <p:spPr>
          <a:xfrm>
            <a:off x="5770903" y="3443213"/>
            <a:ext cx="2630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64 cubes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3459F6-C1CE-420B-BC77-99BB83E7E026}"/>
              </a:ext>
            </a:extLst>
          </p:cNvPr>
          <p:cNvSpPr txBox="1"/>
          <p:nvPr/>
        </p:nvSpPr>
        <p:spPr>
          <a:xfrm>
            <a:off x="252427" y="6011054"/>
            <a:ext cx="3474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Paddlers: how many cubes do you need to build a 3 X 3 X 3 cube?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1F4C3EF-659A-4DB5-870A-B60B1281F4C8}"/>
              </a:ext>
            </a:extLst>
          </p:cNvPr>
          <p:cNvSpPr txBox="1"/>
          <p:nvPr/>
        </p:nvSpPr>
        <p:spPr>
          <a:xfrm>
            <a:off x="4176687" y="6023322"/>
            <a:ext cx="3474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Divers: how many cubes do you need to build a 8 X 8 X 8 cube?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458E646C-6CE6-4EEF-BA7F-E452E186CF6D}"/>
              </a:ext>
            </a:extLst>
          </p:cNvPr>
          <p:cNvSpPr txBox="1"/>
          <p:nvPr/>
        </p:nvSpPr>
        <p:spPr>
          <a:xfrm>
            <a:off x="7299575" y="6286012"/>
            <a:ext cx="3474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Divers: 512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313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0" grpId="0"/>
      <p:bldP spid="151" grpId="0"/>
      <p:bldP spid="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763977" y="2152009"/>
                <a:ext cx="26662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3977" y="2152009"/>
                <a:ext cx="2666291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21966" y="2152009"/>
            <a:ext cx="201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1966" y="2742760"/>
            <a:ext cx="201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31503" y="2742760"/>
                <a:ext cx="26662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1503" y="2742760"/>
                <a:ext cx="2666291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249522" y="2742760"/>
            <a:ext cx="2666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514073" y="3378297"/>
                <a:ext cx="39682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8,000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7,600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4073" y="3378297"/>
                <a:ext cx="3968279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618A6606-2ACC-4B60-8B7B-DD625E49BB2E}"/>
              </a:ext>
            </a:extLst>
          </p:cNvPr>
          <p:cNvSpPr txBox="1"/>
          <p:nvPr/>
        </p:nvSpPr>
        <p:spPr>
          <a:xfrm>
            <a:off x="687254" y="324799"/>
            <a:ext cx="5392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 works out 20 squared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91833BC-3D00-44CA-8F47-112B10D3B24F}"/>
              </a:ext>
            </a:extLst>
          </p:cNvPr>
          <p:cNvSpPr txBox="1"/>
          <p:nvPr/>
        </p:nvSpPr>
        <p:spPr>
          <a:xfrm>
            <a:off x="687254" y="756539"/>
            <a:ext cx="5392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 works out 20 cubed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FB2F07-2A6A-4C28-B0FA-3FCC57E73960}"/>
              </a:ext>
            </a:extLst>
          </p:cNvPr>
          <p:cNvSpPr txBox="1"/>
          <p:nvPr/>
        </p:nvSpPr>
        <p:spPr>
          <a:xfrm>
            <a:off x="687254" y="1188280"/>
            <a:ext cx="7816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the difference between Dexter’s and Annie’s numbers.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99452C-B4E9-489E-91F8-8CF57598CC48}"/>
              </a:ext>
            </a:extLst>
          </p:cNvPr>
          <p:cNvSpPr txBox="1"/>
          <p:nvPr/>
        </p:nvSpPr>
        <p:spPr>
          <a:xfrm>
            <a:off x="165189" y="6348535"/>
            <a:ext cx="6666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Paddlers: Find the difference between 4 squared and  4 cubed.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165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7254" y="324799"/>
            <a:ext cx="5392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 works out 20 squared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254" y="756539"/>
            <a:ext cx="5392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 works out 20 cubed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7254" y="1188280"/>
            <a:ext cx="7816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the difference between Dexter’s and Annie’s numbers.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6035" y="2077983"/>
            <a:ext cx="201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6035" y="2782499"/>
            <a:ext cx="201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Annie: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775762" y="2725296"/>
          <a:ext cx="6480000" cy="61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77815474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66284877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89020025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7335019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190337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57678242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69857545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1113504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31980139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1975940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55897107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3474922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010280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7836932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7511901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598770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0913348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93721036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56143901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246552541"/>
                    </a:ext>
                  </a:extLst>
                </a:gridCol>
              </a:tblGrid>
              <a:tr h="612718"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279568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1775762" y="2033112"/>
          <a:ext cx="324000" cy="61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778154740"/>
                    </a:ext>
                  </a:extLst>
                </a:gridCol>
              </a:tblGrid>
              <a:tr h="612718"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279568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CEECC5F-70FE-4345-B4CC-3F99AD7A33A1}"/>
              </a:ext>
            </a:extLst>
          </p:cNvPr>
          <p:cNvSpPr txBox="1"/>
          <p:nvPr/>
        </p:nvSpPr>
        <p:spPr>
          <a:xfrm>
            <a:off x="1698562" y="2170316"/>
            <a:ext cx="590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1CAB00-46DD-41E9-A9DA-FA6B22CC3791}"/>
              </a:ext>
            </a:extLst>
          </p:cNvPr>
          <p:cNvSpPr txBox="1"/>
          <p:nvPr/>
        </p:nvSpPr>
        <p:spPr>
          <a:xfrm>
            <a:off x="1698562" y="2182072"/>
            <a:ext cx="59011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0D23A7-6598-4F58-BD3D-AF7C05F9939E}"/>
              </a:ext>
            </a:extLst>
          </p:cNvPr>
          <p:cNvSpPr txBox="1"/>
          <p:nvPr/>
        </p:nvSpPr>
        <p:spPr>
          <a:xfrm>
            <a:off x="1698562" y="2860472"/>
            <a:ext cx="59011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BFD192A-0CEB-4B99-BA42-664399068A34}"/>
              </a:ext>
            </a:extLst>
          </p:cNvPr>
          <p:cNvCxnSpPr/>
          <p:nvPr/>
        </p:nvCxnSpPr>
        <p:spPr>
          <a:xfrm flipH="1">
            <a:off x="2099762" y="2332088"/>
            <a:ext cx="6156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4F9DA5C-DB64-4E54-996B-D56371D96961}"/>
              </a:ext>
            </a:extLst>
          </p:cNvPr>
          <p:cNvGraphicFramePr>
            <a:graphicFrameLocks noGrp="1"/>
          </p:cNvGraphicFramePr>
          <p:nvPr/>
        </p:nvGraphicFramePr>
        <p:xfrm>
          <a:off x="2099762" y="2725296"/>
          <a:ext cx="6156000" cy="61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66284877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89020025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7335019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190337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57678242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69857545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1113504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31980139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1975940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55897107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3474922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010280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7836932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7511901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598770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0913348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93721036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56143901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246552541"/>
                    </a:ext>
                  </a:extLst>
                </a:gridCol>
              </a:tblGrid>
              <a:tr h="612718"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795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B0F9069-D2A7-4A8F-B0AC-F798571EA43C}"/>
                  </a:ext>
                </a:extLst>
              </p:cNvPr>
              <p:cNvSpPr txBox="1"/>
              <p:nvPr/>
            </p:nvSpPr>
            <p:spPr>
              <a:xfrm>
                <a:off x="1408393" y="3615159"/>
                <a:ext cx="26662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400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19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B0F9069-D2A7-4A8F-B0AC-F798571EA4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8393" y="3615159"/>
                <a:ext cx="2666291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1BA4A86-0ADC-4CD5-827C-21C3C9572616}"/>
              </a:ext>
            </a:extLst>
          </p:cNvPr>
          <p:cNvGraphicFramePr>
            <a:graphicFrameLocks noGrp="1"/>
          </p:cNvGraphicFramePr>
          <p:nvPr/>
        </p:nvGraphicFramePr>
        <p:xfrm>
          <a:off x="5607816" y="3425922"/>
          <a:ext cx="1355340" cy="261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35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44811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374468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7BD1CDF5-88AB-4717-96A1-C14C1A7609B6}"/>
              </a:ext>
            </a:extLst>
          </p:cNvPr>
          <p:cNvSpPr txBox="1"/>
          <p:nvPr/>
        </p:nvSpPr>
        <p:spPr>
          <a:xfrm>
            <a:off x="6655860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4E1EC3-FA1F-488B-B5B6-26B4A39D7437}"/>
              </a:ext>
            </a:extLst>
          </p:cNvPr>
          <p:cNvSpPr txBox="1"/>
          <p:nvPr/>
        </p:nvSpPr>
        <p:spPr>
          <a:xfrm>
            <a:off x="6315820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CFB9DD-C20E-4505-83AA-90696E659C56}"/>
              </a:ext>
            </a:extLst>
          </p:cNvPr>
          <p:cNvSpPr txBox="1"/>
          <p:nvPr/>
        </p:nvSpPr>
        <p:spPr>
          <a:xfrm>
            <a:off x="5980928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E0A40D1-81DF-4D19-AEA6-A8DEF762C458}"/>
              </a:ext>
            </a:extLst>
          </p:cNvPr>
          <p:cNvSpPr txBox="1"/>
          <p:nvPr/>
        </p:nvSpPr>
        <p:spPr>
          <a:xfrm>
            <a:off x="6655859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B99992-3698-4EFE-8EC6-FF3ADC3980B4}"/>
              </a:ext>
            </a:extLst>
          </p:cNvPr>
          <p:cNvSpPr txBox="1"/>
          <p:nvPr/>
        </p:nvSpPr>
        <p:spPr>
          <a:xfrm>
            <a:off x="6315820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89ABA77-6967-4B34-A103-E6DAA1DF54E7}"/>
              </a:ext>
            </a:extLst>
          </p:cNvPr>
          <p:cNvSpPr txBox="1"/>
          <p:nvPr/>
        </p:nvSpPr>
        <p:spPr>
          <a:xfrm>
            <a:off x="5980928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E3AF0A-371D-4483-8EB2-7C3B8102AA6F}"/>
              </a:ext>
            </a:extLst>
          </p:cNvPr>
          <p:cNvSpPr txBox="1"/>
          <p:nvPr/>
        </p:nvSpPr>
        <p:spPr>
          <a:xfrm>
            <a:off x="6655860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C9996C-8BC5-4890-BB57-2012955CD7C8}"/>
              </a:ext>
            </a:extLst>
          </p:cNvPr>
          <p:cNvSpPr txBox="1"/>
          <p:nvPr/>
        </p:nvSpPr>
        <p:spPr>
          <a:xfrm>
            <a:off x="6315820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1C1F19E-86FA-41B2-8DCC-C16632E16719}"/>
              </a:ext>
            </a:extLst>
          </p:cNvPr>
          <p:cNvSpPr txBox="1"/>
          <p:nvPr/>
        </p:nvSpPr>
        <p:spPr>
          <a:xfrm>
            <a:off x="5980928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5C0B02-D312-4E8A-93FC-386C2BE8B12E}"/>
                  </a:ext>
                </a:extLst>
              </p:cNvPr>
              <p:cNvSpPr txBox="1"/>
              <p:nvPr/>
            </p:nvSpPr>
            <p:spPr>
              <a:xfrm>
                <a:off x="4798537" y="4313675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5C0B02-D312-4E8A-93FC-386C2BE8B1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537" y="4313675"/>
                <a:ext cx="1276141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8E17BF8-E72B-4BFE-9310-4A8CD9DA3034}"/>
                  </a:ext>
                </a:extLst>
              </p:cNvPr>
              <p:cNvSpPr txBox="1"/>
              <p:nvPr/>
            </p:nvSpPr>
            <p:spPr>
              <a:xfrm>
                <a:off x="4798314" y="5236988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8E17BF8-E72B-4BFE-9310-4A8CD9DA30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314" y="5236988"/>
                <a:ext cx="127614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FCF30B10-E397-43B5-9A70-BB324A48448C}"/>
              </a:ext>
            </a:extLst>
          </p:cNvPr>
          <p:cNvSpPr txBox="1"/>
          <p:nvPr/>
        </p:nvSpPr>
        <p:spPr>
          <a:xfrm>
            <a:off x="5647371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68150DB-12E4-4B4F-B242-D3FB4F417008}"/>
              </a:ext>
            </a:extLst>
          </p:cNvPr>
          <p:cNvSpPr txBox="1"/>
          <p:nvPr/>
        </p:nvSpPr>
        <p:spPr>
          <a:xfrm>
            <a:off x="5647371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271AC97-5D09-4B68-B49F-17B509619227}"/>
              </a:ext>
            </a:extLst>
          </p:cNvPr>
          <p:cNvSpPr txBox="1"/>
          <p:nvPr/>
        </p:nvSpPr>
        <p:spPr>
          <a:xfrm>
            <a:off x="5647371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30BF964-0EA3-4517-92FE-7E3F5EF021CF}"/>
              </a:ext>
            </a:extLst>
          </p:cNvPr>
          <p:cNvSpPr txBox="1"/>
          <p:nvPr/>
        </p:nvSpPr>
        <p:spPr>
          <a:xfrm>
            <a:off x="2540754" y="3615159"/>
            <a:ext cx="2666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7,600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8CD48-5450-4A17-821C-F40F1E2520CD}"/>
                  </a:ext>
                </a:extLst>
              </p:cNvPr>
              <p:cNvSpPr txBox="1"/>
              <p:nvPr/>
            </p:nvSpPr>
            <p:spPr>
              <a:xfrm>
                <a:off x="3682616" y="1905900"/>
                <a:ext cx="26662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400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19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8CD48-5450-4A17-821C-F40F1E2520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2616" y="1905900"/>
                <a:ext cx="2666291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5C7D367D-6C2D-4762-8488-EDBC159874AF}"/>
              </a:ext>
            </a:extLst>
          </p:cNvPr>
          <p:cNvSpPr txBox="1"/>
          <p:nvPr/>
        </p:nvSpPr>
        <p:spPr>
          <a:xfrm>
            <a:off x="620045" y="5061314"/>
            <a:ext cx="4769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if Dexter was working out 17² and Annie was working out 17³?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05510B54-418A-4D24-8696-83AB7D35DA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61027" y="4268112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6C9776D8-A6B0-42AE-839A-15386AEF71A6}"/>
              </a:ext>
            </a:extLst>
          </p:cNvPr>
          <p:cNvSpPr txBox="1"/>
          <p:nvPr/>
        </p:nvSpPr>
        <p:spPr>
          <a:xfrm>
            <a:off x="2563871" y="4431786"/>
            <a:ext cx="2095136" cy="41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593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" grpId="0"/>
      <p:bldP spid="2" grpId="1"/>
      <p:bldP spid="13" grpId="0"/>
      <p:bldP spid="16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5" grpId="0"/>
      <p:bldP spid="36" grpId="0"/>
      <p:bldP spid="38" grpId="0"/>
      <p:bldP spid="39" grpId="0"/>
      <p:bldP spid="40" grpId="0"/>
      <p:bldP spid="41" grpId="0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1BA4A86-0ADC-4CD5-827C-21C3C9572616}"/>
              </a:ext>
            </a:extLst>
          </p:cNvPr>
          <p:cNvGraphicFramePr>
            <a:graphicFrameLocks noGrp="1"/>
          </p:cNvGraphicFramePr>
          <p:nvPr/>
        </p:nvGraphicFramePr>
        <p:xfrm>
          <a:off x="1618366" y="1675044"/>
          <a:ext cx="1355340" cy="261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35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44811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374468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7BD1CDF5-88AB-4717-96A1-C14C1A7609B6}"/>
              </a:ext>
            </a:extLst>
          </p:cNvPr>
          <p:cNvSpPr txBox="1"/>
          <p:nvPr/>
        </p:nvSpPr>
        <p:spPr>
          <a:xfrm>
            <a:off x="2666410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4E1EC3-FA1F-488B-B5B6-26B4A39D7437}"/>
              </a:ext>
            </a:extLst>
          </p:cNvPr>
          <p:cNvSpPr txBox="1"/>
          <p:nvPr/>
        </p:nvSpPr>
        <p:spPr>
          <a:xfrm>
            <a:off x="2326370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CFB9DD-C20E-4505-83AA-90696E659C56}"/>
              </a:ext>
            </a:extLst>
          </p:cNvPr>
          <p:cNvSpPr txBox="1"/>
          <p:nvPr/>
        </p:nvSpPr>
        <p:spPr>
          <a:xfrm>
            <a:off x="1991478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E0A40D1-81DF-4D19-AEA6-A8DEF762C458}"/>
              </a:ext>
            </a:extLst>
          </p:cNvPr>
          <p:cNvSpPr txBox="1"/>
          <p:nvPr/>
        </p:nvSpPr>
        <p:spPr>
          <a:xfrm>
            <a:off x="2666409" y="352479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B99992-3698-4EFE-8EC6-FF3ADC3980B4}"/>
              </a:ext>
            </a:extLst>
          </p:cNvPr>
          <p:cNvSpPr txBox="1"/>
          <p:nvPr/>
        </p:nvSpPr>
        <p:spPr>
          <a:xfrm>
            <a:off x="2326370" y="352479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89ABA77-6967-4B34-A103-E6DAA1DF54E7}"/>
              </a:ext>
            </a:extLst>
          </p:cNvPr>
          <p:cNvSpPr txBox="1"/>
          <p:nvPr/>
        </p:nvSpPr>
        <p:spPr>
          <a:xfrm>
            <a:off x="1991478" y="352479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E3AF0A-371D-4483-8EB2-7C3B8102AA6F}"/>
              </a:ext>
            </a:extLst>
          </p:cNvPr>
          <p:cNvSpPr txBox="1"/>
          <p:nvPr/>
        </p:nvSpPr>
        <p:spPr>
          <a:xfrm>
            <a:off x="2666410" y="3941987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C9996C-8BC5-4890-BB57-2012955CD7C8}"/>
              </a:ext>
            </a:extLst>
          </p:cNvPr>
          <p:cNvSpPr txBox="1"/>
          <p:nvPr/>
        </p:nvSpPr>
        <p:spPr>
          <a:xfrm>
            <a:off x="2326370" y="3941987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1C1F19E-86FA-41B2-8DCC-C16632E16719}"/>
              </a:ext>
            </a:extLst>
          </p:cNvPr>
          <p:cNvSpPr txBox="1"/>
          <p:nvPr/>
        </p:nvSpPr>
        <p:spPr>
          <a:xfrm>
            <a:off x="1991478" y="3941987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5C0B02-D312-4E8A-93FC-386C2BE8B12E}"/>
                  </a:ext>
                </a:extLst>
              </p:cNvPr>
              <p:cNvSpPr txBox="1"/>
              <p:nvPr/>
            </p:nvSpPr>
            <p:spPr>
              <a:xfrm>
                <a:off x="809087" y="2562797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5C0B02-D312-4E8A-93FC-386C2BE8B1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087" y="2562797"/>
                <a:ext cx="1276141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8E17BF8-E72B-4BFE-9310-4A8CD9DA3034}"/>
                  </a:ext>
                </a:extLst>
              </p:cNvPr>
              <p:cNvSpPr txBox="1"/>
              <p:nvPr/>
            </p:nvSpPr>
            <p:spPr>
              <a:xfrm>
                <a:off x="808864" y="3486110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8E17BF8-E72B-4BFE-9310-4A8CD9DA30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864" y="3486110"/>
                <a:ext cx="1276141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5C7D367D-6C2D-4762-8488-EDBC159874AF}"/>
              </a:ext>
            </a:extLst>
          </p:cNvPr>
          <p:cNvSpPr txBox="1"/>
          <p:nvPr/>
        </p:nvSpPr>
        <p:spPr>
          <a:xfrm>
            <a:off x="667142" y="336754"/>
            <a:ext cx="4769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if Dexter was working out 17² and Annie was working out 17³?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7010897-1971-45C4-9C68-5B64DD44915A}"/>
              </a:ext>
            </a:extLst>
          </p:cNvPr>
          <p:cNvGraphicFramePr>
            <a:graphicFrameLocks noGrp="1"/>
          </p:cNvGraphicFramePr>
          <p:nvPr/>
        </p:nvGraphicFramePr>
        <p:xfrm>
          <a:off x="3734898" y="1675044"/>
          <a:ext cx="1355340" cy="261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35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44811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374468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44" name="TextBox 43">
            <a:extLst>
              <a:ext uri="{FF2B5EF4-FFF2-40B4-BE49-F238E27FC236}">
                <a16:creationId xmlns:a16="http://schemas.microsoft.com/office/drawing/2014/main" id="{74F7469F-C60F-4568-9A2A-CD1A187E82F7}"/>
              </a:ext>
            </a:extLst>
          </p:cNvPr>
          <p:cNvSpPr txBox="1"/>
          <p:nvPr/>
        </p:nvSpPr>
        <p:spPr>
          <a:xfrm>
            <a:off x="4782942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5B8A05C-3835-4F4B-9C07-5480190E0AD7}"/>
              </a:ext>
            </a:extLst>
          </p:cNvPr>
          <p:cNvSpPr txBox="1"/>
          <p:nvPr/>
        </p:nvSpPr>
        <p:spPr>
          <a:xfrm>
            <a:off x="4442902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541A4D5-91F6-46D6-B343-DE154E5F786A}"/>
              </a:ext>
            </a:extLst>
          </p:cNvPr>
          <p:cNvSpPr txBox="1"/>
          <p:nvPr/>
        </p:nvSpPr>
        <p:spPr>
          <a:xfrm>
            <a:off x="4108010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679C08-127E-4C93-BE82-23D960B0B928}"/>
              </a:ext>
            </a:extLst>
          </p:cNvPr>
          <p:cNvSpPr txBox="1"/>
          <p:nvPr/>
        </p:nvSpPr>
        <p:spPr>
          <a:xfrm>
            <a:off x="4782941" y="352479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96EED0-5797-48E5-B444-D2ED97174A18}"/>
              </a:ext>
            </a:extLst>
          </p:cNvPr>
          <p:cNvSpPr txBox="1"/>
          <p:nvPr/>
        </p:nvSpPr>
        <p:spPr>
          <a:xfrm>
            <a:off x="4442902" y="352479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82B50BE-B7D3-491D-BC19-3E8945B5A959}"/>
              </a:ext>
            </a:extLst>
          </p:cNvPr>
          <p:cNvSpPr txBox="1"/>
          <p:nvPr/>
        </p:nvSpPr>
        <p:spPr>
          <a:xfrm>
            <a:off x="4108010" y="352479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0DBDBA3-5085-4D78-83B7-859DFCB7DC5E}"/>
              </a:ext>
            </a:extLst>
          </p:cNvPr>
          <p:cNvSpPr txBox="1"/>
          <p:nvPr/>
        </p:nvSpPr>
        <p:spPr>
          <a:xfrm>
            <a:off x="4782942" y="3941987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423D4B3-9CCC-4FB8-892A-5196C13166C4}"/>
              </a:ext>
            </a:extLst>
          </p:cNvPr>
          <p:cNvSpPr txBox="1"/>
          <p:nvPr/>
        </p:nvSpPr>
        <p:spPr>
          <a:xfrm>
            <a:off x="4442902" y="3941987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32A6116-1B72-45FC-83D5-D97020524CB4}"/>
              </a:ext>
            </a:extLst>
          </p:cNvPr>
          <p:cNvSpPr txBox="1"/>
          <p:nvPr/>
        </p:nvSpPr>
        <p:spPr>
          <a:xfrm>
            <a:off x="4108010" y="3941987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B6F77B04-7B7F-400C-81E8-010F2C7726D0}"/>
                  </a:ext>
                </a:extLst>
              </p:cNvPr>
              <p:cNvSpPr txBox="1"/>
              <p:nvPr/>
            </p:nvSpPr>
            <p:spPr>
              <a:xfrm>
                <a:off x="2925619" y="2562797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B6F77B04-7B7F-400C-81E8-010F2C7726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619" y="2562797"/>
                <a:ext cx="127614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A4BB8CD-F619-480E-9F9F-D8E3C2B13117}"/>
                  </a:ext>
                </a:extLst>
              </p:cNvPr>
              <p:cNvSpPr txBox="1"/>
              <p:nvPr/>
            </p:nvSpPr>
            <p:spPr>
              <a:xfrm>
                <a:off x="2925396" y="3486110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A4BB8CD-F619-480E-9F9F-D8E3C2B131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396" y="3486110"/>
                <a:ext cx="1276141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679B20C5-06B3-44E5-BA45-3E116748BB21}"/>
              </a:ext>
            </a:extLst>
          </p:cNvPr>
          <p:cNvSpPr txBox="1"/>
          <p:nvPr/>
        </p:nvSpPr>
        <p:spPr>
          <a:xfrm>
            <a:off x="3767970" y="310262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C891F44-67B3-45CF-92D2-3F490AAC8ADF}"/>
              </a:ext>
            </a:extLst>
          </p:cNvPr>
          <p:cNvSpPr txBox="1"/>
          <p:nvPr/>
        </p:nvSpPr>
        <p:spPr>
          <a:xfrm>
            <a:off x="3765732" y="3529559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AF0FC3A-6C90-4527-B854-40390F6CD822}"/>
              </a:ext>
            </a:extLst>
          </p:cNvPr>
          <p:cNvSpPr txBox="1"/>
          <p:nvPr/>
        </p:nvSpPr>
        <p:spPr>
          <a:xfrm>
            <a:off x="3770185" y="3939002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6F01F2B3-6136-41DA-A5F9-966ECDBE7901}"/>
              </a:ext>
            </a:extLst>
          </p:cNvPr>
          <p:cNvGraphicFramePr>
            <a:graphicFrameLocks noGrp="1"/>
          </p:cNvGraphicFramePr>
          <p:nvPr/>
        </p:nvGraphicFramePr>
        <p:xfrm>
          <a:off x="5904357" y="1675044"/>
          <a:ext cx="1355340" cy="1718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35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44811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+mn-lt"/>
                        </a:rPr>
                        <a:t>2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74468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id="{7E3ACB2C-8733-4D1F-987D-661FF7382A5E}"/>
              </a:ext>
            </a:extLst>
          </p:cNvPr>
          <p:cNvSpPr txBox="1"/>
          <p:nvPr/>
        </p:nvSpPr>
        <p:spPr>
          <a:xfrm>
            <a:off x="6952401" y="303538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D12C931-061D-4176-8103-86D88E1A13E2}"/>
              </a:ext>
            </a:extLst>
          </p:cNvPr>
          <p:cNvSpPr txBox="1"/>
          <p:nvPr/>
        </p:nvSpPr>
        <p:spPr>
          <a:xfrm>
            <a:off x="6612361" y="303538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221D0AD-0588-4697-AB52-13C0E450EE44}"/>
              </a:ext>
            </a:extLst>
          </p:cNvPr>
          <p:cNvSpPr txBox="1"/>
          <p:nvPr/>
        </p:nvSpPr>
        <p:spPr>
          <a:xfrm>
            <a:off x="6277469" y="303538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9E39CFF-7824-4FD2-80C4-0BA8566F3D85}"/>
              </a:ext>
            </a:extLst>
          </p:cNvPr>
          <p:cNvSpPr txBox="1"/>
          <p:nvPr/>
        </p:nvSpPr>
        <p:spPr>
          <a:xfrm>
            <a:off x="6854428" y="2125340"/>
            <a:ext cx="428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C1D940E-033F-45CC-B2AE-2884833EA43D}"/>
              </a:ext>
            </a:extLst>
          </p:cNvPr>
          <p:cNvSpPr txBox="1"/>
          <p:nvPr/>
        </p:nvSpPr>
        <p:spPr>
          <a:xfrm>
            <a:off x="6611796" y="2023014"/>
            <a:ext cx="428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F2E3BC8-A7D5-4378-9B0B-40326FA370D2}"/>
              </a:ext>
            </a:extLst>
          </p:cNvPr>
          <p:cNvSpPr txBox="1"/>
          <p:nvPr/>
        </p:nvSpPr>
        <p:spPr>
          <a:xfrm>
            <a:off x="6519153" y="2020836"/>
            <a:ext cx="428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B7D4416-CE8D-4F18-A66B-E85A2B5CD4F1}"/>
              </a:ext>
            </a:extLst>
          </p:cNvPr>
          <p:cNvSpPr txBox="1"/>
          <p:nvPr/>
        </p:nvSpPr>
        <p:spPr>
          <a:xfrm>
            <a:off x="5937429" y="3035388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9D25095-DDB3-444F-B870-0864142D0A14}"/>
              </a:ext>
            </a:extLst>
          </p:cNvPr>
          <p:cNvSpPr txBox="1"/>
          <p:nvPr/>
        </p:nvSpPr>
        <p:spPr>
          <a:xfrm>
            <a:off x="6277469" y="2023014"/>
            <a:ext cx="428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86A71C6-FC1F-4B7D-A717-9133AFD11BB3}"/>
              </a:ext>
            </a:extLst>
          </p:cNvPr>
          <p:cNvCxnSpPr/>
          <p:nvPr/>
        </p:nvCxnSpPr>
        <p:spPr>
          <a:xfrm flipV="1">
            <a:off x="6657892" y="2245222"/>
            <a:ext cx="189412" cy="18941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3E4DA5B9-80D4-47FD-B87C-B83B894E0E3F}"/>
              </a:ext>
            </a:extLst>
          </p:cNvPr>
          <p:cNvCxnSpPr/>
          <p:nvPr/>
        </p:nvCxnSpPr>
        <p:spPr>
          <a:xfrm flipV="1">
            <a:off x="6306693" y="2255107"/>
            <a:ext cx="189412" cy="18941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2" name="TextBox 151">
                <a:extLst>
                  <a:ext uri="{FF2B5EF4-FFF2-40B4-BE49-F238E27FC236}">
                    <a16:creationId xmlns:a16="http://schemas.microsoft.com/office/drawing/2014/main" id="{FA60744C-0D04-4549-B725-40F735223137}"/>
                  </a:ext>
                </a:extLst>
              </p:cNvPr>
              <p:cNvSpPr txBox="1"/>
              <p:nvPr/>
            </p:nvSpPr>
            <p:spPr>
              <a:xfrm>
                <a:off x="5090095" y="2585920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52" name="TextBox 151">
                <a:extLst>
                  <a:ext uri="{FF2B5EF4-FFF2-40B4-BE49-F238E27FC236}">
                    <a16:creationId xmlns:a16="http://schemas.microsoft.com/office/drawing/2014/main" id="{FA60744C-0D04-4549-B725-40F7352231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095" y="2585920"/>
                <a:ext cx="1276141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37439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9" grpId="0"/>
      <p:bldP spid="60" grpId="0"/>
      <p:bldP spid="61" grpId="0"/>
      <p:bldP spid="62" grpId="0"/>
      <p:bldP spid="63" grpId="0"/>
      <p:bldP spid="64" grpId="0"/>
      <p:bldP spid="68" grpId="0"/>
      <p:bldP spid="69" grpId="0"/>
      <p:bldP spid="1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96035" y="2077983"/>
            <a:ext cx="201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6035" y="2782499"/>
            <a:ext cx="201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Annie: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775762" y="2725296"/>
          <a:ext cx="5508000" cy="61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77815474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66284877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89020025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7335019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190337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57678242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69857545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1113504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31980139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1975940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55897107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3474922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010280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7836932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7511901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598770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09133487"/>
                    </a:ext>
                  </a:extLst>
                </a:gridCol>
              </a:tblGrid>
              <a:tr h="612718"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279568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1775762" y="2033112"/>
          <a:ext cx="324000" cy="61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778154740"/>
                    </a:ext>
                  </a:extLst>
                </a:gridCol>
              </a:tblGrid>
              <a:tr h="612718"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279568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CEECC5F-70FE-4345-B4CC-3F99AD7A33A1}"/>
              </a:ext>
            </a:extLst>
          </p:cNvPr>
          <p:cNvSpPr txBox="1"/>
          <p:nvPr/>
        </p:nvSpPr>
        <p:spPr>
          <a:xfrm>
            <a:off x="1698562" y="2170316"/>
            <a:ext cx="590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1CAB00-46DD-41E9-A9DA-FA6B22CC3791}"/>
              </a:ext>
            </a:extLst>
          </p:cNvPr>
          <p:cNvSpPr txBox="1"/>
          <p:nvPr/>
        </p:nvSpPr>
        <p:spPr>
          <a:xfrm>
            <a:off x="1698562" y="2193233"/>
            <a:ext cx="59011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0D23A7-6598-4F58-BD3D-AF7C05F9939E}"/>
              </a:ext>
            </a:extLst>
          </p:cNvPr>
          <p:cNvSpPr txBox="1"/>
          <p:nvPr/>
        </p:nvSpPr>
        <p:spPr>
          <a:xfrm>
            <a:off x="1698562" y="2860472"/>
            <a:ext cx="59011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289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BFD192A-0CEB-4B99-BA42-664399068A34}"/>
              </a:ext>
            </a:extLst>
          </p:cNvPr>
          <p:cNvCxnSpPr>
            <a:cxnSpLocks/>
          </p:cNvCxnSpPr>
          <p:nvPr/>
        </p:nvCxnSpPr>
        <p:spPr>
          <a:xfrm flipH="1">
            <a:off x="2099762" y="2332088"/>
            <a:ext cx="51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4F9DA5C-DB64-4E54-996B-D56371D96961}"/>
              </a:ext>
            </a:extLst>
          </p:cNvPr>
          <p:cNvGraphicFramePr>
            <a:graphicFrameLocks noGrp="1"/>
          </p:cNvGraphicFramePr>
          <p:nvPr/>
        </p:nvGraphicFramePr>
        <p:xfrm>
          <a:off x="2099762" y="2725296"/>
          <a:ext cx="5184000" cy="61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66284877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89020025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7335019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190337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57678242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69857545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1113504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31980139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1975940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55897107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3474922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0102804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7836932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7511901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5987707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09133487"/>
                    </a:ext>
                  </a:extLst>
                </a:gridCol>
              </a:tblGrid>
              <a:tr h="612718"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6393" marR="66393" marT="33196" marB="33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795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B0F9069-D2A7-4A8F-B0AC-F798571EA43C}"/>
                  </a:ext>
                </a:extLst>
              </p:cNvPr>
              <p:cNvSpPr txBox="1"/>
              <p:nvPr/>
            </p:nvSpPr>
            <p:spPr>
              <a:xfrm>
                <a:off x="1408393" y="3615159"/>
                <a:ext cx="26662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289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B0F9069-D2A7-4A8F-B0AC-F798571EA4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8393" y="3615159"/>
                <a:ext cx="2666291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1BA4A86-0ADC-4CD5-827C-21C3C9572616}"/>
              </a:ext>
            </a:extLst>
          </p:cNvPr>
          <p:cNvGraphicFramePr>
            <a:graphicFrameLocks noGrp="1"/>
          </p:cNvGraphicFramePr>
          <p:nvPr/>
        </p:nvGraphicFramePr>
        <p:xfrm>
          <a:off x="5607816" y="3425922"/>
          <a:ext cx="1355340" cy="261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35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38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44811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44811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374468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62199" marR="62199" marT="31099" marB="31099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7BD1CDF5-88AB-4717-96A1-C14C1A7609B6}"/>
              </a:ext>
            </a:extLst>
          </p:cNvPr>
          <p:cNvSpPr txBox="1"/>
          <p:nvPr/>
        </p:nvSpPr>
        <p:spPr>
          <a:xfrm>
            <a:off x="6655860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4E1EC3-FA1F-488B-B5B6-26B4A39D7437}"/>
              </a:ext>
            </a:extLst>
          </p:cNvPr>
          <p:cNvSpPr txBox="1"/>
          <p:nvPr/>
        </p:nvSpPr>
        <p:spPr>
          <a:xfrm>
            <a:off x="6315820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CFB9DD-C20E-4505-83AA-90696E659C56}"/>
              </a:ext>
            </a:extLst>
          </p:cNvPr>
          <p:cNvSpPr txBox="1"/>
          <p:nvPr/>
        </p:nvSpPr>
        <p:spPr>
          <a:xfrm>
            <a:off x="5980928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E0A40D1-81DF-4D19-AEA6-A8DEF762C458}"/>
              </a:ext>
            </a:extLst>
          </p:cNvPr>
          <p:cNvSpPr txBox="1"/>
          <p:nvPr/>
        </p:nvSpPr>
        <p:spPr>
          <a:xfrm>
            <a:off x="6655859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B99992-3698-4EFE-8EC6-FF3ADC3980B4}"/>
              </a:ext>
            </a:extLst>
          </p:cNvPr>
          <p:cNvSpPr txBox="1"/>
          <p:nvPr/>
        </p:nvSpPr>
        <p:spPr>
          <a:xfrm>
            <a:off x="6315820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89ABA77-6967-4B34-A103-E6DAA1DF54E7}"/>
              </a:ext>
            </a:extLst>
          </p:cNvPr>
          <p:cNvSpPr txBox="1"/>
          <p:nvPr/>
        </p:nvSpPr>
        <p:spPr>
          <a:xfrm>
            <a:off x="5980928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E3AF0A-371D-4483-8EB2-7C3B8102AA6F}"/>
              </a:ext>
            </a:extLst>
          </p:cNvPr>
          <p:cNvSpPr txBox="1"/>
          <p:nvPr/>
        </p:nvSpPr>
        <p:spPr>
          <a:xfrm>
            <a:off x="6655860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C9996C-8BC5-4890-BB57-2012955CD7C8}"/>
              </a:ext>
            </a:extLst>
          </p:cNvPr>
          <p:cNvSpPr txBox="1"/>
          <p:nvPr/>
        </p:nvSpPr>
        <p:spPr>
          <a:xfrm>
            <a:off x="6315820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1C1F19E-86FA-41B2-8DCC-C16632E16719}"/>
              </a:ext>
            </a:extLst>
          </p:cNvPr>
          <p:cNvSpPr txBox="1"/>
          <p:nvPr/>
        </p:nvSpPr>
        <p:spPr>
          <a:xfrm>
            <a:off x="5980928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5C0B02-D312-4E8A-93FC-386C2BE8B12E}"/>
                  </a:ext>
                </a:extLst>
              </p:cNvPr>
              <p:cNvSpPr txBox="1"/>
              <p:nvPr/>
            </p:nvSpPr>
            <p:spPr>
              <a:xfrm>
                <a:off x="4798537" y="4313675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5C0B02-D312-4E8A-93FC-386C2BE8B1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537" y="4313675"/>
                <a:ext cx="1276141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8E17BF8-E72B-4BFE-9310-4A8CD9DA3034}"/>
                  </a:ext>
                </a:extLst>
              </p:cNvPr>
              <p:cNvSpPr txBox="1"/>
              <p:nvPr/>
            </p:nvSpPr>
            <p:spPr>
              <a:xfrm>
                <a:off x="4798314" y="5236988"/>
                <a:ext cx="1276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8E17BF8-E72B-4BFE-9310-4A8CD9DA30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314" y="5236988"/>
                <a:ext cx="127614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FCF30B10-E397-43B5-9A70-BB324A48448C}"/>
              </a:ext>
            </a:extLst>
          </p:cNvPr>
          <p:cNvSpPr txBox="1"/>
          <p:nvPr/>
        </p:nvSpPr>
        <p:spPr>
          <a:xfrm>
            <a:off x="5647371" y="485350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68150DB-12E4-4B4F-B242-D3FB4F417008}"/>
              </a:ext>
            </a:extLst>
          </p:cNvPr>
          <p:cNvSpPr txBox="1"/>
          <p:nvPr/>
        </p:nvSpPr>
        <p:spPr>
          <a:xfrm>
            <a:off x="5647371" y="5275676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271AC97-5D09-4B68-B49F-17B509619227}"/>
              </a:ext>
            </a:extLst>
          </p:cNvPr>
          <p:cNvSpPr txBox="1"/>
          <p:nvPr/>
        </p:nvSpPr>
        <p:spPr>
          <a:xfrm>
            <a:off x="5647371" y="5692865"/>
            <a:ext cx="4288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30BF964-0EA3-4517-92FE-7E3F5EF021CF}"/>
              </a:ext>
            </a:extLst>
          </p:cNvPr>
          <p:cNvSpPr txBox="1"/>
          <p:nvPr/>
        </p:nvSpPr>
        <p:spPr>
          <a:xfrm>
            <a:off x="2540754" y="3615159"/>
            <a:ext cx="2666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4,624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8CD48-5450-4A17-821C-F40F1E2520CD}"/>
                  </a:ext>
                </a:extLst>
              </p:cNvPr>
              <p:cNvSpPr txBox="1"/>
              <p:nvPr/>
            </p:nvSpPr>
            <p:spPr>
              <a:xfrm>
                <a:off x="3682616" y="1905900"/>
                <a:ext cx="26662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289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8CD48-5450-4A17-821C-F40F1E2520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2616" y="1905900"/>
                <a:ext cx="2666291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5C7D367D-6C2D-4762-8488-EDBC159874AF}"/>
              </a:ext>
            </a:extLst>
          </p:cNvPr>
          <p:cNvSpPr txBox="1"/>
          <p:nvPr/>
        </p:nvSpPr>
        <p:spPr>
          <a:xfrm>
            <a:off x="667142" y="336754"/>
            <a:ext cx="4769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if Dexter was working out 17² and Annie was working out 17³?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615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" grpId="0"/>
      <p:bldP spid="2" grpId="1"/>
      <p:bldP spid="13" grpId="0"/>
      <p:bldP spid="16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5" grpId="0"/>
      <p:bldP spid="36" grpId="0"/>
      <p:bldP spid="38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4E5D93-25EA-4EF8-83C2-97DC1F7402D0}"/>
              </a:ext>
            </a:extLst>
          </p:cNvPr>
          <p:cNvSpPr txBox="1"/>
          <p:nvPr/>
        </p:nvSpPr>
        <p:spPr>
          <a:xfrm>
            <a:off x="667142" y="336754"/>
            <a:ext cx="4769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if Dexter was working out 17² and Annie was working out 17³?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85D38242-EEA6-4B92-AAF5-F148B8249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816" y="3777352"/>
            <a:ext cx="3366291" cy="208813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D5BFDDF-6BE4-471A-B648-7C8118B95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816" y="1475168"/>
            <a:ext cx="5047095" cy="2069403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A26FC570-ACCD-4148-9764-2AF5167E140E}"/>
              </a:ext>
            </a:extLst>
          </p:cNvPr>
          <p:cNvSpPr txBox="1"/>
          <p:nvPr/>
        </p:nvSpPr>
        <p:spPr>
          <a:xfrm>
            <a:off x="5371222" y="4261353"/>
            <a:ext cx="2912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the same?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different?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510B54-418A-4D24-8696-83AB7D35DA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6263" y="5351219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776D8-A6B0-42AE-839A-15386AEF71A6}"/>
              </a:ext>
            </a:extLst>
          </p:cNvPr>
          <p:cNvSpPr txBox="1"/>
          <p:nvPr/>
        </p:nvSpPr>
        <p:spPr>
          <a:xfrm>
            <a:off x="5229107" y="5514893"/>
            <a:ext cx="2095136" cy="41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506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55382" y="370935"/>
            <a:ext cx="8842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Mo adds two numbers he gets a prime number.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55382" y="754167"/>
            <a:ext cx="8842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he multiplies them he gets a square number.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423" y="1749523"/>
            <a:ext cx="774000" cy="446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54792" y="2662652"/>
            <a:ext cx="60339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61595" y="1749523"/>
            <a:ext cx="774000" cy="446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38555" y="1749523"/>
            <a:ext cx="774000" cy="446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47423" y="3409987"/>
            <a:ext cx="772460" cy="446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1933651" y="2185668"/>
            <a:ext cx="1" cy="523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3467" y="5322213"/>
            <a:ext cx="8842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2, 3, 5, 7, 11, 13, 17, 19, 23, 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4072721" y="2195799"/>
            <a:ext cx="162730" cy="470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452126" y="2656969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126" y="2656969"/>
                <a:ext cx="1152432" cy="446276"/>
              </a:xfrm>
              <a:prstGeom prst="rect">
                <a:avLst/>
              </a:prstGeom>
              <a:blipFill>
                <a:blip r:embed="rId5"/>
                <a:stretch>
                  <a:fillRect l="-7407" t="-1095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Arrow Connector 23"/>
          <p:cNvCxnSpPr>
            <a:cxnSpLocks/>
          </p:cNvCxnSpPr>
          <p:nvPr/>
        </p:nvCxnSpPr>
        <p:spPr>
          <a:xfrm>
            <a:off x="4660296" y="2189588"/>
            <a:ext cx="142893" cy="4942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414572" y="2656969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4572" y="2656969"/>
                <a:ext cx="1152432" cy="446276"/>
              </a:xfrm>
              <a:prstGeom prst="rect">
                <a:avLst/>
              </a:prstGeom>
              <a:blipFill>
                <a:blip r:embed="rId6"/>
                <a:stretch>
                  <a:fillRect l="-7407" t="-1095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3450516" y="5258501"/>
            <a:ext cx="286933" cy="610005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383240" y="2629666"/>
            <a:ext cx="1007946" cy="542762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3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6634509" y="2192646"/>
            <a:ext cx="162730" cy="470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cxnSpLocks/>
          </p:cNvCxnSpPr>
          <p:nvPr/>
        </p:nvCxnSpPr>
        <p:spPr>
          <a:xfrm>
            <a:off x="7266052" y="2195799"/>
            <a:ext cx="209834" cy="4672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166149" y="2642171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149" y="2642171"/>
                <a:ext cx="1152432" cy="446276"/>
              </a:xfrm>
              <a:prstGeom prst="rect">
                <a:avLst/>
              </a:prstGeom>
              <a:blipFill>
                <a:blip r:embed="rId7"/>
                <a:stretch>
                  <a:fillRect l="-7937" t="-9459" b="-28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7109178" y="2642171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9178" y="2642171"/>
                <a:ext cx="1152432" cy="446276"/>
              </a:xfrm>
              <a:prstGeom prst="rect">
                <a:avLst/>
              </a:prstGeom>
              <a:blipFill>
                <a:blip r:embed="rId8"/>
                <a:stretch>
                  <a:fillRect l="-7407" t="-9459" b="-28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Straight Arrow Connector 34"/>
          <p:cNvCxnSpPr>
            <a:cxnSpLocks/>
          </p:cNvCxnSpPr>
          <p:nvPr/>
        </p:nvCxnSpPr>
        <p:spPr>
          <a:xfrm flipH="1">
            <a:off x="1208627" y="3852149"/>
            <a:ext cx="395146" cy="3051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74041" y="4079533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 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041" y="4079533"/>
                <a:ext cx="1152432" cy="446276"/>
              </a:xfrm>
              <a:prstGeom prst="rect">
                <a:avLst/>
              </a:prstGeom>
              <a:blipFill>
                <a:blip r:embed="rId9"/>
                <a:stretch>
                  <a:fillRect l="-7407" t="-9589" r="-3175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Arrow Connector 36"/>
          <p:cNvCxnSpPr>
            <a:cxnSpLocks/>
          </p:cNvCxnSpPr>
          <p:nvPr/>
        </p:nvCxnSpPr>
        <p:spPr>
          <a:xfrm>
            <a:off x="1958047" y="3858019"/>
            <a:ext cx="0" cy="508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528496" y="4338589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8496" y="4338589"/>
                <a:ext cx="1152432" cy="446276"/>
              </a:xfrm>
              <a:prstGeom prst="rect">
                <a:avLst/>
              </a:prstGeom>
              <a:blipFill>
                <a:blip r:embed="rId10"/>
                <a:stretch>
                  <a:fillRect l="-7937" t="-1095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Arrow Connector 39"/>
          <p:cNvCxnSpPr>
            <a:cxnSpLocks/>
          </p:cNvCxnSpPr>
          <p:nvPr/>
        </p:nvCxnSpPr>
        <p:spPr>
          <a:xfrm>
            <a:off x="2267368" y="3859287"/>
            <a:ext cx="384983" cy="3273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275859" y="4090303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 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859" y="4090303"/>
                <a:ext cx="1152432" cy="446276"/>
              </a:xfrm>
              <a:prstGeom prst="rect">
                <a:avLst/>
              </a:prstGeom>
              <a:blipFill>
                <a:blip r:embed="rId11"/>
                <a:stretch>
                  <a:fillRect l="-7407" t="-1095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/>
          <p:cNvSpPr/>
          <p:nvPr/>
        </p:nvSpPr>
        <p:spPr>
          <a:xfrm>
            <a:off x="4945415" y="5248042"/>
            <a:ext cx="386230" cy="610005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97146" y="4056722"/>
            <a:ext cx="1131180" cy="542762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3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61595" y="3409987"/>
            <a:ext cx="772460" cy="446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300" dirty="0">
                <a:solidFill>
                  <a:prstClr val="black"/>
                </a:solidFill>
                <a:latin typeface="Calibri" panose="020F0502020204030204"/>
              </a:rPr>
              <a:t>25</a:t>
            </a:r>
            <a:endParaRPr kumimoji="0" lang="en-GB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flipH="1">
            <a:off x="4074619" y="3853949"/>
            <a:ext cx="162730" cy="470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698330" y="3853949"/>
            <a:ext cx="144308" cy="4614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3544015" y="4330602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3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25  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4015" y="4330602"/>
                <a:ext cx="1152432" cy="446276"/>
              </a:xfrm>
              <a:prstGeom prst="rect">
                <a:avLst/>
              </a:prstGeom>
              <a:blipFill>
                <a:blip r:embed="rId12"/>
                <a:stretch>
                  <a:fillRect l="-7407" t="-9459" r="-3175" b="-28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4582059" y="4330602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300" noProof="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3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2059" y="4330602"/>
                <a:ext cx="1152432" cy="446276"/>
              </a:xfrm>
              <a:prstGeom prst="rect">
                <a:avLst/>
              </a:prstGeom>
              <a:blipFill>
                <a:blip r:embed="rId13"/>
                <a:stretch>
                  <a:fillRect l="-7937" t="-9459" b="-28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6638555" y="3409987"/>
            <a:ext cx="772460" cy="446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cxnSp>
        <p:nvCxnSpPr>
          <p:cNvPr id="58" name="Straight Arrow Connector 57"/>
          <p:cNvCxnSpPr>
            <a:cxnSpLocks/>
          </p:cNvCxnSpPr>
          <p:nvPr/>
        </p:nvCxnSpPr>
        <p:spPr>
          <a:xfrm flipH="1">
            <a:off x="6403358" y="3856263"/>
            <a:ext cx="231151" cy="2004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5735457" y="3980462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3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  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457" y="3980462"/>
                <a:ext cx="1152432" cy="446276"/>
              </a:xfrm>
              <a:prstGeom prst="rect">
                <a:avLst/>
              </a:prstGeom>
              <a:blipFill>
                <a:blip r:embed="rId14"/>
                <a:stretch>
                  <a:fillRect l="-7937" t="-10959" r="-2646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0" name="Straight Arrow Connector 59"/>
          <p:cNvCxnSpPr>
            <a:cxnSpLocks/>
          </p:cNvCxnSpPr>
          <p:nvPr/>
        </p:nvCxnSpPr>
        <p:spPr>
          <a:xfrm flipH="1">
            <a:off x="6807023" y="3855027"/>
            <a:ext cx="76374" cy="5385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6135855" y="4334299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3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300" noProof="0" dirty="0">
                    <a:solidFill>
                      <a:prstClr val="black"/>
                    </a:solidFill>
                    <a:latin typeface="Calibri" panose="020F0502020204030204"/>
                  </a:rPr>
                  <a:t>18</a:t>
                </a:r>
                <a:endParaRPr kumimoji="0" lang="en-GB" sz="2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5855" y="4334299"/>
                <a:ext cx="1152432" cy="446276"/>
              </a:xfrm>
              <a:prstGeom prst="rect">
                <a:avLst/>
              </a:prstGeom>
              <a:blipFill>
                <a:blip r:embed="rId15"/>
                <a:stretch>
                  <a:fillRect l="-7937" t="-958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7047519" y="4327911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300" noProof="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300" noProof="0" dirty="0">
                    <a:solidFill>
                      <a:prstClr val="black"/>
                    </a:solidFill>
                    <a:latin typeface="Calibri" panose="020F0502020204030204"/>
                  </a:rPr>
                  <a:t>12</a:t>
                </a:r>
                <a:endParaRPr kumimoji="0" lang="en-GB" sz="2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7519" y="4327911"/>
                <a:ext cx="1152432" cy="446276"/>
              </a:xfrm>
              <a:prstGeom prst="rect">
                <a:avLst/>
              </a:prstGeom>
              <a:blipFill>
                <a:blip r:embed="rId16"/>
                <a:stretch>
                  <a:fillRect l="-7407" t="-1095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Straight Arrow Connector 62"/>
          <p:cNvCxnSpPr>
            <a:cxnSpLocks/>
          </p:cNvCxnSpPr>
          <p:nvPr/>
        </p:nvCxnSpPr>
        <p:spPr>
          <a:xfrm>
            <a:off x="7163052" y="3863218"/>
            <a:ext cx="145901" cy="5303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cxnSpLocks/>
          </p:cNvCxnSpPr>
          <p:nvPr/>
        </p:nvCxnSpPr>
        <p:spPr>
          <a:xfrm>
            <a:off x="7413612" y="3856263"/>
            <a:ext cx="292463" cy="1995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7505793" y="3980462"/>
                <a:ext cx="1152432" cy="446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3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300" dirty="0">
                    <a:solidFill>
                      <a:prstClr val="black"/>
                    </a:solidFill>
                    <a:latin typeface="Calibri" panose="020F0502020204030204"/>
                  </a:rPr>
                  <a:t>9</a:t>
                </a:r>
                <a:endParaRPr kumimoji="0" lang="en-GB" sz="2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5793" y="3980462"/>
                <a:ext cx="1152432" cy="446276"/>
              </a:xfrm>
              <a:prstGeom prst="rect">
                <a:avLst/>
              </a:prstGeom>
              <a:blipFill>
                <a:blip r:embed="rId17"/>
                <a:stretch>
                  <a:fillRect l="-7407" t="-10959" b="-301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Oval 65"/>
          <p:cNvSpPr/>
          <p:nvPr/>
        </p:nvSpPr>
        <p:spPr>
          <a:xfrm>
            <a:off x="7456506" y="3980462"/>
            <a:ext cx="861411" cy="447545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3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519247" y="5265846"/>
            <a:ext cx="386230" cy="610005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601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2" grpId="0"/>
      <p:bldP spid="14" grpId="0" animBg="1"/>
      <p:bldP spid="15" grpId="0" animBg="1"/>
      <p:bldP spid="16" grpId="0" animBg="1"/>
      <p:bldP spid="20" grpId="0"/>
      <p:bldP spid="22" grpId="0"/>
      <p:bldP spid="27" grpId="0"/>
      <p:bldP spid="28" grpId="0" animBg="1"/>
      <p:bldP spid="30" grpId="0" animBg="1"/>
      <p:bldP spid="33" grpId="0"/>
      <p:bldP spid="34" grpId="0"/>
      <p:bldP spid="36" grpId="0"/>
      <p:bldP spid="38" grpId="0"/>
      <p:bldP spid="42" grpId="0"/>
      <p:bldP spid="43" grpId="0" animBg="1"/>
      <p:bldP spid="44" grpId="0" animBg="1"/>
      <p:bldP spid="41" grpId="0" animBg="1"/>
      <p:bldP spid="55" grpId="0"/>
      <p:bldP spid="56" grpId="0"/>
      <p:bldP spid="57" grpId="0" animBg="1"/>
      <p:bldP spid="59" grpId="0"/>
      <p:bldP spid="61" grpId="0"/>
      <p:bldP spid="62" grpId="0"/>
      <p:bldP spid="65" grpId="0"/>
      <p:bldP spid="66" grpId="0" animBg="1"/>
      <p:bldP spid="6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34C1FE-93DA-4629-BF3A-6E15FD32E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38" y="1254061"/>
            <a:ext cx="2357437" cy="50958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B1D47A-A9FB-494A-AEFA-13F8937DEE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9387" y="915923"/>
            <a:ext cx="3243263" cy="57721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7777327-5CE9-45E8-9CE8-A3B97E9F1B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6962" y="870679"/>
            <a:ext cx="2614612" cy="586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567" y="670754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166310-A64E-4FD8-B3A5-FE135755A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4" y="1945902"/>
            <a:ext cx="8876545" cy="2286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698472-0F45-47EE-815B-1CAC696056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567" y="670754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166310-A64E-4FD8-B3A5-FE135755A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4" y="1945902"/>
            <a:ext cx="8876545" cy="2286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B3686D-9B30-4C44-9EEC-EBFAD4953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3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2.8|5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9.6|4.5|3.4|1|7.5|5.8|3.2|1.6|5.3|2.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4|3.1|0.7|4|8.1|5.2|0.9|1|4.7|2.7|3|1.8|8.5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.8|2.4|3.9|5.3|1.9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0.1|6.8|2.4|10.2|3|3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3.3|3.2|0.7|3.9|4.7|0.8|0.8|5.3|1.1|1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.7|4.7|1.3|8.1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0.8|1.3|1.2|2.4|5|13|5.1|4.7|1.9|2.3|1.3|1.1|0.9|1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4.5|3.5|4.6|7.7|2.6|1.4|0.9|1.6|1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3|1.1|1.4|3.6|2.6|5.2|8.4|4.8|4.1|3.9|0.7|0.6|1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9|3.8|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3.7|2.4|11.1|4.4|4.1|2.8|4.3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0DE6B66-AF1F-471D-A9FF-DF7F802B45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9393</TotalTime>
  <Words>693</Words>
  <Application>Microsoft Office PowerPoint</Application>
  <PresentationFormat>On-screen Show (4:3)</PresentationFormat>
  <Paragraphs>244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7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276</cp:revision>
  <dcterms:created xsi:type="dcterms:W3CDTF">2019-07-05T11:02:13Z</dcterms:created>
  <dcterms:modified xsi:type="dcterms:W3CDTF">2021-10-13T21:03:22Z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