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596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608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691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63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93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46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115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07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00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784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243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E826B-D7A5-4DA7-8A15-78896E58FD27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EA97A3-6D38-403F-85D9-0864EAD067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31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8720" y="2299063"/>
            <a:ext cx="111818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cursive" panose="00000500000000000000" pitchFamily="2" charset="0"/>
              </a:rPr>
              <a:t>I must stay in bed all day.</a:t>
            </a:r>
            <a:endParaRPr lang="en-GB" sz="8000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4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323"/>
    </mc:Choice>
    <mc:Fallback>
      <p:transition spd="slow" advTm="118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2021-02-02T15:32:19Z</dcterms:created>
  <dcterms:modified xsi:type="dcterms:W3CDTF">2021-02-02T15:32:36Z</dcterms:modified>
</cp:coreProperties>
</file>