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06" r:id="rId14"/>
    <p:sldId id="299" r:id="rId15"/>
    <p:sldId id="300" r:id="rId16"/>
    <p:sldId id="304" r:id="rId17"/>
    <p:sldId id="301" r:id="rId18"/>
    <p:sldId id="307" r:id="rId19"/>
    <p:sldId id="311" r:id="rId20"/>
    <p:sldId id="312" r:id="rId21"/>
    <p:sldId id="310" r:id="rId22"/>
    <p:sldId id="313" r:id="rId23"/>
    <p:sldId id="30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7B5A1F-FC16-6289-7870-F921A4309C87}" v="6" dt="2020-11-14T17:10:20.23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62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5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George" userId="S::sophie.george@binfieldschool.com::4f28b023-62da-4b6d-b7ef-1a072026c160" providerId="AD" clId="Web-{A37B5A1F-FC16-6289-7870-F921A4309C87}"/>
    <pc:docChg chg="modSld">
      <pc:chgData name="Sophie George" userId="S::sophie.george@binfieldschool.com::4f28b023-62da-4b6d-b7ef-1a072026c160" providerId="AD" clId="Web-{A37B5A1F-FC16-6289-7870-F921A4309C87}" dt="2020-11-14T17:10:20.235" v="1" actId="20577"/>
      <pc:docMkLst>
        <pc:docMk/>
      </pc:docMkLst>
      <pc:sldChg chg="modSp">
        <pc:chgData name="Sophie George" userId="S::sophie.george@binfieldschool.com::4f28b023-62da-4b6d-b7ef-1a072026c160" providerId="AD" clId="Web-{A37B5A1F-FC16-6289-7870-F921A4309C87}" dt="2020-11-14T17:10:20.235" v="0" actId="20577"/>
        <pc:sldMkLst>
          <pc:docMk/>
          <pc:sldMk cId="3463639803" sldId="296"/>
        </pc:sldMkLst>
        <pc:spChg chg="mod">
          <ac:chgData name="Sophie George" userId="S::sophie.george@binfieldschool.com::4f28b023-62da-4b6d-b7ef-1a072026c160" providerId="AD" clId="Web-{A37B5A1F-FC16-6289-7870-F921A4309C87}" dt="2020-11-14T17:10:20.235" v="0" actId="20577"/>
          <ac:spMkLst>
            <pc:docMk/>
            <pc:sldMk cId="3463639803" sldId="296"/>
            <ac:spMk id="3" creationId="{00000000-0000-0000-0000-000000000000}"/>
          </ac:spMkLst>
        </pc:spChg>
      </pc:sldChg>
    </pc:docChg>
  </pc:docChgLst>
  <pc:docChgLst>
    <pc:chgData clId="Web-{A37B5A1F-FC16-6289-7870-F921A4309C87}"/>
    <pc:docChg chg="modSld">
      <pc:chgData name="" userId="" providerId="" clId="Web-{A37B5A1F-FC16-6289-7870-F921A4309C87}" dt="2020-11-14T17:10:05.438" v="3" actId="20577"/>
      <pc:docMkLst>
        <pc:docMk/>
      </pc:docMkLst>
      <pc:sldChg chg="modSp">
        <pc:chgData name="" userId="" providerId="" clId="Web-{A37B5A1F-FC16-6289-7870-F921A4309C87}" dt="2020-11-14T17:10:05.438" v="2" actId="20577"/>
        <pc:sldMkLst>
          <pc:docMk/>
          <pc:sldMk cId="3463639803" sldId="296"/>
        </pc:sldMkLst>
        <pc:spChg chg="mod">
          <ac:chgData name="" userId="" providerId="" clId="Web-{A37B5A1F-FC16-6289-7870-F921A4309C87}" dt="2020-11-14T17:10:05.438" v="2" actId="20577"/>
          <ac:spMkLst>
            <pc:docMk/>
            <pc:sldMk cId="3463639803" sldId="29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14/11/2020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14/11/2020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5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3.emf"/><Relationship Id="rId10" Type="http://schemas.openxmlformats.org/officeDocument/2006/relationships/image" Target="../media/image15.png"/><Relationship Id="rId4" Type="http://schemas.openxmlformats.org/officeDocument/2006/relationships/image" Target="../media/image12.emf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21.png"/><Relationship Id="rId12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11" Type="http://schemas.openxmlformats.org/officeDocument/2006/relationships/image" Target="../media/image26.png"/><Relationship Id="rId5" Type="http://schemas.openxmlformats.org/officeDocument/2006/relationships/image" Target="../media/image19.png"/><Relationship Id="rId10" Type="http://schemas.openxmlformats.org/officeDocument/2006/relationships/image" Target="../media/image25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31.png"/><Relationship Id="rId3" Type="http://schemas.openxmlformats.org/officeDocument/2006/relationships/image" Target="../media/image14.png"/><Relationship Id="rId7" Type="http://schemas.openxmlformats.org/officeDocument/2006/relationships/image" Target="../media/image21.png"/><Relationship Id="rId12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9.png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9.png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29.png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14.pn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2098091"/>
            <a:ext cx="6374437" cy="2554545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r>
              <a:rPr lang="en-US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17.11.20</a:t>
            </a:r>
            <a:endParaRPr lang="en-US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en-US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LO: To add and subtract</a:t>
            </a:r>
          </a:p>
          <a:p>
            <a:r>
              <a:rPr lang="en-US" sz="40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C: Spot the pattern – making </a:t>
            </a:r>
          </a:p>
          <a:p>
            <a:r>
              <a:rPr lang="en-US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it explicit.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3707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calculations.</a:t>
                </a:r>
              </a:p>
              <a:p>
                <a:pPr marL="514350" indent="-514350">
                  <a:buAutoNum type="arabicParenR"/>
                </a:pPr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  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				  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i="0" dirty="0">
                    <a:latin typeface="+mj-lt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			 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200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800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2 more than 5?</a:t>
                </a:r>
              </a:p>
              <a:p>
                <a:endParaRPr lang="en-GB" sz="9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What is 20 more than 50?</a:t>
                </a:r>
              </a:p>
              <a:p>
                <a:endParaRPr lang="en-GB" sz="1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 Complete the part-whole models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370701"/>
              </a:xfrm>
              <a:prstGeom prst="rect">
                <a:avLst/>
              </a:prstGeom>
              <a:blipFill>
                <a:blip r:embed="rId2"/>
                <a:stretch>
                  <a:fillRect l="-1707" t="-12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105" y="4171725"/>
            <a:ext cx="1836506" cy="18384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773737" y="4171452"/>
            <a:ext cx="2476149" cy="183876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23275" y="533462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416201" y="533462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60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4773736" y="4364871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5647204" y="4242066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300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513253" y="4364246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3707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calculations.</a:t>
                </a:r>
              </a:p>
              <a:p>
                <a:pPr marL="514350" indent="-514350">
                  <a:buAutoNum type="arabicParenR"/>
                </a:pPr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  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				  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i="0" dirty="0">
                    <a:latin typeface="+mj-lt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			 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200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800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2 more than 5? </a:t>
                </a:r>
              </a:p>
              <a:p>
                <a:endParaRPr lang="en-GB" sz="9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What is 20 more than 50?</a:t>
                </a:r>
              </a:p>
              <a:p>
                <a:endParaRPr lang="en-GB" sz="1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 Complete the part-whole models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370701"/>
              </a:xfrm>
              <a:prstGeom prst="rect">
                <a:avLst/>
              </a:prstGeom>
              <a:blipFill>
                <a:blip r:embed="rId5"/>
                <a:stretch>
                  <a:fillRect l="-1707" t="-12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105" y="4171725"/>
            <a:ext cx="1836506" cy="18384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773737" y="4182704"/>
            <a:ext cx="2476149" cy="183876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23275" y="533462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416201" y="533462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60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4773736" y="4376776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5664534" y="4268140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300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516993" y="4376776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3157358" y="92871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401128" y="135757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84833" y="1756735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600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381781" y="92871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534181" y="137028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749235" y="1784264"/>
            <a:ext cx="7357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117651" y="2496906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300014" y="305287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882282" y="432327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658272" y="5396159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700</a:t>
            </a:r>
            <a:endParaRPr lang="en-GB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32131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090330" y="591894"/>
            <a:ext cx="446316" cy="12586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154740" y="681955"/>
            <a:ext cx="238738" cy="2741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808" t="28591" r="18639" b="28089"/>
          <a:stretch/>
        </p:blipFill>
        <p:spPr>
          <a:xfrm>
            <a:off x="952723" y="601040"/>
            <a:ext cx="1173870" cy="122846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3712513" y="3001918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444</a:t>
                </a:r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2513" y="3001918"/>
                <a:ext cx="6807183" cy="769441"/>
              </a:xfrm>
              <a:prstGeom prst="rect">
                <a:avLst/>
              </a:prstGeom>
              <a:blipFill>
                <a:blip r:embed="rId8"/>
                <a:stretch>
                  <a:fillRect l="-1253" t="-7874" b="-307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808" t="28591" r="18639" b="28089"/>
          <a:stretch/>
        </p:blipFill>
        <p:spPr>
          <a:xfrm>
            <a:off x="2013951" y="601040"/>
            <a:ext cx="1173870" cy="122846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808" t="28591" r="18639" b="28089"/>
          <a:stretch/>
        </p:blipFill>
        <p:spPr>
          <a:xfrm>
            <a:off x="952723" y="1666883"/>
            <a:ext cx="1173870" cy="122846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808" t="28591" r="18639" b="28089"/>
          <a:stretch/>
        </p:blipFill>
        <p:spPr>
          <a:xfrm>
            <a:off x="2013951" y="1666883"/>
            <a:ext cx="1173870" cy="12284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309631" y="591894"/>
            <a:ext cx="446316" cy="125861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507312" y="591894"/>
            <a:ext cx="446316" cy="125861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712513" y="591894"/>
            <a:ext cx="446316" cy="125861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345408" y="691680"/>
            <a:ext cx="238738" cy="27410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149715" y="875063"/>
            <a:ext cx="238738" cy="2741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353304" y="875063"/>
            <a:ext cx="238738" cy="27410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3712515" y="3898657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444</a:t>
                </a:r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2515" y="3898657"/>
                <a:ext cx="6807183" cy="769441"/>
              </a:xfrm>
              <a:prstGeom prst="rect">
                <a:avLst/>
              </a:prstGeom>
              <a:blipFill>
                <a:blip r:embed="rId9"/>
                <a:stretch>
                  <a:fillRect l="-1253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3712514" y="4795397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444</a:t>
                </a:r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2514" y="4795397"/>
                <a:ext cx="6807183" cy="769441"/>
              </a:xfrm>
              <a:prstGeom prst="rect">
                <a:avLst/>
              </a:prstGeom>
              <a:blipFill>
                <a:blip r:embed="rId10"/>
                <a:stretch>
                  <a:fillRect l="-1253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1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808" t="28591" r="18639" b="28089"/>
          <a:stretch/>
        </p:blipFill>
        <p:spPr>
          <a:xfrm>
            <a:off x="952723" y="2758260"/>
            <a:ext cx="1173870" cy="122846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808" t="28591" r="18639" b="28089"/>
          <a:stretch/>
        </p:blipFill>
        <p:spPr>
          <a:xfrm>
            <a:off x="2013951" y="2748937"/>
            <a:ext cx="1173870" cy="122846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142403" y="1062140"/>
            <a:ext cx="238738" cy="27410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104337" y="1701298"/>
            <a:ext cx="446316" cy="125861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309538" y="1701298"/>
            <a:ext cx="446316" cy="125861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347604" y="1081938"/>
            <a:ext cx="238738" cy="27410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066455" y="3032695"/>
            <a:ext cx="9637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44</a:t>
            </a:r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299595" y="3938410"/>
            <a:ext cx="9637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GB" sz="4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dirty="0"/>
          </a:p>
        </p:txBody>
      </p:sp>
      <p:sp>
        <p:nvSpPr>
          <p:cNvPr id="27" name="Rectangle 26"/>
          <p:cNvSpPr/>
          <p:nvPr/>
        </p:nvSpPr>
        <p:spPr>
          <a:xfrm>
            <a:off x="6557804" y="4844125"/>
            <a:ext cx="9637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GB" sz="4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44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8" grpId="0"/>
      <p:bldP spid="19" grpId="0"/>
      <p:bldP spid="2" grpId="0"/>
      <p:bldP spid="26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6022" y="505154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58866" y="519423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730871"/>
              </p:ext>
            </p:extLst>
          </p:nvPr>
        </p:nvGraphicFramePr>
        <p:xfrm>
          <a:off x="1343932" y="1527376"/>
          <a:ext cx="3546222" cy="33442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207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3827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906012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3280" y="4017705"/>
            <a:ext cx="1349655" cy="1533528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07038" y="486121"/>
            <a:ext cx="680718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could Annie’s new number be?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566" y="2447185"/>
            <a:ext cx="484363" cy="4724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458" y="2027501"/>
            <a:ext cx="484363" cy="4724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701" y="2447185"/>
            <a:ext cx="484363" cy="4724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701" y="2027501"/>
            <a:ext cx="484363" cy="4724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534" y="2027501"/>
            <a:ext cx="484363" cy="47243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566" y="2027501"/>
            <a:ext cx="484363" cy="4724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865" y="2027501"/>
            <a:ext cx="484363" cy="4724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534" y="2447185"/>
            <a:ext cx="484363" cy="4724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816" y="2027501"/>
            <a:ext cx="484363" cy="47243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865" y="2447185"/>
            <a:ext cx="484363" cy="4724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816" y="2447185"/>
            <a:ext cx="484363" cy="47243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458" y="2447185"/>
            <a:ext cx="484363" cy="4724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534" y="2867118"/>
            <a:ext cx="484363" cy="4724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566" y="2867117"/>
            <a:ext cx="484363" cy="4724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053" y="2877987"/>
            <a:ext cx="484363" cy="4724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004" y="2877987"/>
            <a:ext cx="484363" cy="4724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769" y="2876815"/>
            <a:ext cx="484363" cy="4724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526" y="2876815"/>
            <a:ext cx="484363" cy="47243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/>
              <p:cNvSpPr/>
              <p:nvPr/>
            </p:nvSpPr>
            <p:spPr>
              <a:xfrm>
                <a:off x="5020368" y="3823025"/>
                <a:ext cx="6807183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666</a:t>
                </a:r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1" name="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0368" y="3823025"/>
                <a:ext cx="6807183" cy="584775"/>
              </a:xfrm>
              <a:prstGeom prst="rect">
                <a:avLst/>
              </a:prstGeom>
              <a:blipFill>
                <a:blip r:embed="rId10"/>
                <a:stretch>
                  <a:fillRect l="-986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5020370" y="2968282"/>
                <a:ext cx="6807183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666</a:t>
                </a:r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0370" y="2968282"/>
                <a:ext cx="6807183" cy="584775"/>
              </a:xfrm>
              <a:prstGeom prst="rect">
                <a:avLst/>
              </a:prstGeom>
              <a:blipFill>
                <a:blip r:embed="rId11"/>
                <a:stretch>
                  <a:fillRect l="-986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/>
              <p:cNvSpPr/>
              <p:nvPr/>
            </p:nvSpPr>
            <p:spPr>
              <a:xfrm>
                <a:off x="5020370" y="2154797"/>
                <a:ext cx="6807183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666</a:t>
                </a:r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3" name="Rectangle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0370" y="2154797"/>
                <a:ext cx="6807183" cy="584775"/>
              </a:xfrm>
              <a:prstGeom prst="rect">
                <a:avLst/>
              </a:prstGeom>
              <a:blipFill>
                <a:blip r:embed="rId12"/>
                <a:stretch>
                  <a:fillRect l="-986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Rectangle 33"/>
          <p:cNvSpPr/>
          <p:nvPr/>
        </p:nvSpPr>
        <p:spPr>
          <a:xfrm>
            <a:off x="6959623" y="3823024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66</a:t>
            </a:r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7166824" y="2961387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GB" sz="3200" dirty="0"/>
          </a:p>
        </p:txBody>
      </p:sp>
      <p:sp>
        <p:nvSpPr>
          <p:cNvPr id="36" name="Rectangle 35"/>
          <p:cNvSpPr/>
          <p:nvPr/>
        </p:nvSpPr>
        <p:spPr>
          <a:xfrm>
            <a:off x="7343379" y="2165042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66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81481E-6 L 0.00087 0.3034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5162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81481E-6 L 0.00468 0.30347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" y="1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81481E-6 L 0.00087 0.30347 " pathEditMode="relative" rAng="0" ptsTypes="AA">
                                      <p:cBhvr>
                                        <p:cTn id="39" dur="2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5162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81481E-6 L 0.00729 0.30347 " pathEditMode="relative" rAng="0" ptsTypes="AA">
                                      <p:cBhvr>
                                        <p:cTn id="41" dur="2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" y="1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6 L -0.12049 0.3048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24" y="15231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-0.125 0.30486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1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6 L -0.12205 0.30486 " pathEditMode="relative" rAng="0" ptsTypes="AA">
                                      <p:cBhvr>
                                        <p:cTn id="59" dur="2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11" y="15231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-0.125 0.30486 " pathEditMode="relative" rAng="0" ptsTypes="AA">
                                      <p:cBhvr>
                                        <p:cTn id="61" dur="2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1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33333E-6 L -0.25138 0.30324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69" y="15162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33333E-6 L -0.25139 0.30324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69" y="1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33333E-6 L -0.25138 0.30324 " pathEditMode="relative" rAng="0" ptsTypes="AA">
                                      <p:cBhvr>
                                        <p:cTn id="79" dur="2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69" y="15162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33333E-6 L -0.25295 0.30324 " pathEditMode="relative" rAng="0" ptsTypes="AA">
                                      <p:cBhvr>
                                        <p:cTn id="81" dur="2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56" y="1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7722" y="63070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180566" y="7733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982742"/>
              </p:ext>
            </p:extLst>
          </p:nvPr>
        </p:nvGraphicFramePr>
        <p:xfrm>
          <a:off x="1066088" y="405485"/>
          <a:ext cx="3546222" cy="33442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207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3827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906012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3280" y="4017705"/>
            <a:ext cx="1349655" cy="15335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714" y="1423909"/>
            <a:ext cx="484363" cy="472433"/>
          </a:xfrm>
          <a:prstGeom prst="rect">
            <a:avLst/>
          </a:prstGeom>
          <a:solidFill>
            <a:schemeClr val="bg1">
              <a:alpha val="49000"/>
            </a:schemeClr>
          </a:solidFill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40" y="1004225"/>
            <a:ext cx="484363" cy="4724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849" y="1423909"/>
            <a:ext cx="484363" cy="4724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849" y="1004225"/>
            <a:ext cx="484363" cy="4724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682" y="1004225"/>
            <a:ext cx="484363" cy="47243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714" y="1004225"/>
            <a:ext cx="484363" cy="4724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6475" y="1004225"/>
            <a:ext cx="484363" cy="4724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682" y="1423909"/>
            <a:ext cx="484363" cy="472433"/>
          </a:xfrm>
          <a:prstGeom prst="rect">
            <a:avLst/>
          </a:prstGeom>
          <a:solidFill>
            <a:schemeClr val="bg1">
              <a:alpha val="49000"/>
            </a:schemeClr>
          </a:solidFill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426" y="1004225"/>
            <a:ext cx="484363" cy="47243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6475" y="1422817"/>
            <a:ext cx="484363" cy="4724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426" y="1429468"/>
            <a:ext cx="484363" cy="47243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40" y="1428882"/>
            <a:ext cx="484363" cy="4724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682" y="1843842"/>
            <a:ext cx="484363" cy="472433"/>
          </a:xfrm>
          <a:prstGeom prst="rect">
            <a:avLst/>
          </a:prstGeom>
          <a:solidFill>
            <a:schemeClr val="bg1">
              <a:alpha val="49000"/>
            </a:schemeClr>
          </a:solidFill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714" y="1843841"/>
            <a:ext cx="484363" cy="472433"/>
          </a:xfrm>
          <a:prstGeom prst="rect">
            <a:avLst/>
          </a:prstGeom>
          <a:solidFill>
            <a:schemeClr val="bg1">
              <a:alpha val="49000"/>
            </a:schemeClr>
          </a:solidFill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6475" y="1841410"/>
            <a:ext cx="484363" cy="4724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426" y="1854711"/>
            <a:ext cx="484363" cy="4724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40" y="1853539"/>
            <a:ext cx="484363" cy="472433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6509084" y="4475902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328</a:t>
            </a:r>
            <a:endParaRPr lang="en-GB" sz="3200" dirty="0"/>
          </a:p>
        </p:txBody>
      </p:sp>
      <p:sp>
        <p:nvSpPr>
          <p:cNvPr id="35" name="Rectangle 34"/>
          <p:cNvSpPr/>
          <p:nvPr/>
        </p:nvSpPr>
        <p:spPr>
          <a:xfrm>
            <a:off x="4080664" y="4492080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578</a:t>
            </a:r>
            <a:endParaRPr lang="en-GB" sz="3200" dirty="0"/>
          </a:p>
        </p:txBody>
      </p:sp>
      <p:sp>
        <p:nvSpPr>
          <p:cNvPr id="36" name="Rectangle 35"/>
          <p:cNvSpPr/>
          <p:nvPr/>
        </p:nvSpPr>
        <p:spPr>
          <a:xfrm>
            <a:off x="1825542" y="4492081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525</a:t>
            </a:r>
            <a:endParaRPr lang="en-GB" sz="3200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476" y="2277384"/>
            <a:ext cx="484363" cy="472433"/>
          </a:xfrm>
          <a:prstGeom prst="rect">
            <a:avLst/>
          </a:prstGeom>
          <a:solidFill>
            <a:schemeClr val="bg1">
              <a:alpha val="49000"/>
            </a:schemeClr>
          </a:solidFill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269" y="2263564"/>
            <a:ext cx="484363" cy="47243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220" y="2276865"/>
            <a:ext cx="484363" cy="47243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714" y="4026475"/>
            <a:ext cx="1395823" cy="153352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142" y="4017705"/>
            <a:ext cx="1334620" cy="1609923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H="1" flipV="1">
            <a:off x="4089003" y="2281962"/>
            <a:ext cx="332795" cy="42090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H="1" flipV="1">
            <a:off x="3566522" y="2314339"/>
            <a:ext cx="332795" cy="42090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H="1" flipV="1">
            <a:off x="4069950" y="1861055"/>
            <a:ext cx="332795" cy="42090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H="1" flipV="1">
            <a:off x="1150454" y="1855968"/>
            <a:ext cx="332795" cy="42090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H="1" flipV="1">
            <a:off x="1623716" y="1455230"/>
            <a:ext cx="332795" cy="42090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Rectangle 46"/>
          <p:cNvSpPr/>
          <p:nvPr/>
        </p:nvSpPr>
        <p:spPr>
          <a:xfrm>
            <a:off x="1404394" y="2883498"/>
            <a:ext cx="296587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5     2      8</a:t>
            </a:r>
            <a:endParaRPr lang="en-GB" sz="5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 rot="20664542">
                <a:off x="1652327" y="5250501"/>
                <a:ext cx="962020" cy="461665"/>
              </a:xfrm>
              <a:prstGeom prst="rect">
                <a:avLst/>
              </a:prstGeom>
              <a:noFill/>
              <a:ln>
                <a:solidFill>
                  <a:srgbClr val="FFC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0664542">
                <a:off x="1652327" y="5250501"/>
                <a:ext cx="962020" cy="461665"/>
              </a:xfrm>
              <a:prstGeom prst="rect">
                <a:avLst/>
              </a:prstGeom>
              <a:blipFill>
                <a:blip r:embed="rId12"/>
                <a:stretch>
                  <a:fillRect t="-2542" b="-3390"/>
                </a:stretch>
              </a:blipFill>
              <a:ln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 rot="931782">
                <a:off x="4016960" y="5297445"/>
                <a:ext cx="962020" cy="461665"/>
              </a:xfrm>
              <a:prstGeom prst="rect">
                <a:avLst/>
              </a:prstGeom>
              <a:noFill/>
              <a:ln>
                <a:solidFill>
                  <a:srgbClr val="FFC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4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50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931782">
                <a:off x="4016960" y="5297445"/>
                <a:ext cx="962020" cy="461665"/>
              </a:xfrm>
              <a:prstGeom prst="rect">
                <a:avLst/>
              </a:prstGeom>
              <a:blipFill>
                <a:blip r:embed="rId13"/>
                <a:stretch>
                  <a:fillRect r="-1143" b="-16949"/>
                </a:stretch>
              </a:blipFill>
              <a:ln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 rot="20968137">
                <a:off x="6350643" y="5310288"/>
                <a:ext cx="962020" cy="461665"/>
              </a:xfrm>
              <a:prstGeom prst="rect">
                <a:avLst/>
              </a:prstGeom>
              <a:noFill/>
              <a:ln>
                <a:solidFill>
                  <a:srgbClr val="FFC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20</a:t>
                </a:r>
                <a:r>
                  <a:rPr lang="en-GB" sz="24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0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0968137">
                <a:off x="6350643" y="5310288"/>
                <a:ext cx="962020" cy="461665"/>
              </a:xfrm>
              <a:prstGeom prst="rect">
                <a:avLst/>
              </a:prstGeom>
              <a:blipFill>
                <a:blip r:embed="rId14"/>
                <a:stretch>
                  <a:fillRect t="-8491" r="-9357" b="-13208"/>
                </a:stretch>
              </a:blipFill>
              <a:ln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156836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34" grpId="0"/>
      <p:bldP spid="34" grpId="1"/>
      <p:bldP spid="35" grpId="0"/>
      <p:bldP spid="35" grpId="1"/>
      <p:bldP spid="36" grpId="0"/>
      <p:bldP spid="36" grpId="1"/>
      <p:bldP spid="47" grpId="0"/>
      <p:bldP spid="50" grpId="0" animBg="1"/>
      <p:bldP spid="53" grpId="0" animBg="1"/>
      <p:bldP spid="5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09" r="31239"/>
          <a:stretch/>
        </p:blipFill>
        <p:spPr>
          <a:xfrm>
            <a:off x="2880611" y="3000848"/>
            <a:ext cx="346767" cy="1147055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1107110" y="515460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Dexter puts in 231</a:t>
            </a:r>
            <a:endParaRPr kumimoji="0" lang="en-GB" sz="3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549769" y="1943100"/>
            <a:ext cx="324000" cy="33586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5658608" y="2427680"/>
            <a:ext cx="2324804" cy="2223451"/>
          </a:xfrm>
          <a:prstGeom prst="rect">
            <a:avLst/>
          </a:prstGeom>
          <a:solidFill>
            <a:srgbClr val="ED7D3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5732582" y="2505808"/>
            <a:ext cx="2154115" cy="2039815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/>
          <p:cNvSpPr txBox="1"/>
          <p:nvPr/>
        </p:nvSpPr>
        <p:spPr>
          <a:xfrm>
            <a:off x="5792310" y="3000848"/>
            <a:ext cx="2057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rgbClr val="00B050"/>
                </a:solidFill>
              </a:rPr>
              <a:t>281</a:t>
            </a:r>
          </a:p>
        </p:txBody>
      </p:sp>
      <p:sp>
        <p:nvSpPr>
          <p:cNvPr id="50" name="Rectangle 49"/>
          <p:cNvSpPr/>
          <p:nvPr/>
        </p:nvSpPr>
        <p:spPr>
          <a:xfrm>
            <a:off x="1069771" y="5460132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1" name="Rectangle 50"/>
          <p:cNvSpPr/>
          <p:nvPr/>
        </p:nvSpPr>
        <p:spPr>
          <a:xfrm rot="20546565">
            <a:off x="2297057" y="3329350"/>
            <a:ext cx="963934" cy="6316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231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1768" y="2010359"/>
            <a:ext cx="762478" cy="30787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4791618" y="515460"/>
            <a:ext cx="3058092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z="31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 gets out 281 </a:t>
            </a:r>
            <a:endParaRPr kumimoji="0" lang="en-GB" sz="3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979399"/>
            <a:ext cx="1427798" cy="172232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20546565">
            <a:off x="1742278" y="4771494"/>
            <a:ext cx="963934" cy="6316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231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6" r="12643"/>
          <a:stretch/>
        </p:blipFill>
        <p:spPr>
          <a:xfrm>
            <a:off x="3224289" y="2427680"/>
            <a:ext cx="2434319" cy="2311403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3670663" y="2743201"/>
            <a:ext cx="1554480" cy="1580606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18431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06059 -0.2104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6" y="-10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48148E-6 L 0.18003 -0.0157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93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repeatCount="4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repeatCount="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 animBg="1"/>
      <p:bldP spid="51" grpId="1" animBg="1"/>
      <p:bldP spid="54" grpId="0"/>
      <p:bldP spid="3" grpId="0" animBg="1"/>
      <p:bldP spid="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09" r="31239"/>
          <a:stretch/>
        </p:blipFill>
        <p:spPr>
          <a:xfrm>
            <a:off x="2880611" y="3000848"/>
            <a:ext cx="346767" cy="1147055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2549769" y="1943100"/>
            <a:ext cx="324000" cy="33586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5658608" y="2427680"/>
            <a:ext cx="2324804" cy="2223451"/>
          </a:xfrm>
          <a:prstGeom prst="rect">
            <a:avLst/>
          </a:prstGeom>
          <a:solidFill>
            <a:srgbClr val="ED7D3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5732582" y="2505808"/>
            <a:ext cx="2154115" cy="2039815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/>
          <p:cNvSpPr txBox="1"/>
          <p:nvPr/>
        </p:nvSpPr>
        <p:spPr>
          <a:xfrm>
            <a:off x="5792310" y="3000848"/>
            <a:ext cx="2057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rgbClr val="00B050"/>
                </a:solidFill>
              </a:rPr>
              <a:t>367</a:t>
            </a:r>
          </a:p>
        </p:txBody>
      </p:sp>
      <p:sp>
        <p:nvSpPr>
          <p:cNvPr id="50" name="Rectangle 49"/>
          <p:cNvSpPr/>
          <p:nvPr/>
        </p:nvSpPr>
        <p:spPr>
          <a:xfrm>
            <a:off x="1069771" y="5460132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1" name="Rectangle 50"/>
          <p:cNvSpPr/>
          <p:nvPr/>
        </p:nvSpPr>
        <p:spPr>
          <a:xfrm rot="20546565">
            <a:off x="2297057" y="3329350"/>
            <a:ext cx="963934" cy="6316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317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3124" flipH="1">
            <a:off x="795007" y="4095669"/>
            <a:ext cx="1471605" cy="181475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31768" y="2010359"/>
            <a:ext cx="762478" cy="30787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 rot="20546565">
            <a:off x="1943752" y="4951857"/>
            <a:ext cx="963934" cy="6316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317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107110" y="1072854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Whitney</a:t>
            </a:r>
            <a:r>
              <a:rPr lang="en-GB" sz="31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puts in 317</a:t>
            </a:r>
            <a:endParaRPr kumimoji="0" lang="en-GB" sz="3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791618" y="1062122"/>
            <a:ext cx="3058092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She gets out 367 </a:t>
            </a:r>
            <a:endParaRPr kumimoji="0" lang="en-GB" sz="3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6" r="12643"/>
          <a:stretch/>
        </p:blipFill>
        <p:spPr>
          <a:xfrm>
            <a:off x="3224289" y="2427680"/>
            <a:ext cx="2434319" cy="2311403"/>
          </a:xfrm>
          <a:prstGeom prst="rect">
            <a:avLst/>
          </a:prstGeom>
        </p:spPr>
      </p:pic>
      <p:sp>
        <p:nvSpPr>
          <p:cNvPr id="18" name="Rounded Rectangle 17"/>
          <p:cNvSpPr/>
          <p:nvPr/>
        </p:nvSpPr>
        <p:spPr>
          <a:xfrm>
            <a:off x="3670663" y="2743201"/>
            <a:ext cx="1554480" cy="1580606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107110" y="515460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Dexter puts in 231</a:t>
            </a:r>
            <a:endParaRPr kumimoji="0" lang="en-GB" sz="3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791618" y="515460"/>
            <a:ext cx="3058092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z="31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 gets out 281 </a:t>
            </a:r>
            <a:endParaRPr kumimoji="0" lang="en-GB" sz="3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19960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0.03854 -0.2365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-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48148E-6 L 0.18003 -0.0157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93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repeatCount="4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repeatCount="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 animBg="1"/>
      <p:bldP spid="51" grpId="1" animBg="1"/>
      <p:bldP spid="3" grpId="0" animBg="1"/>
      <p:bldP spid="3" grpId="1" animBg="1"/>
      <p:bldP spid="5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09" r="31239"/>
          <a:stretch/>
        </p:blipFill>
        <p:spPr>
          <a:xfrm>
            <a:off x="2880611" y="3000848"/>
            <a:ext cx="346767" cy="1147055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2549769" y="1943100"/>
            <a:ext cx="324000" cy="33586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5658608" y="2427680"/>
            <a:ext cx="2324804" cy="2223451"/>
          </a:xfrm>
          <a:prstGeom prst="rect">
            <a:avLst/>
          </a:prstGeom>
          <a:solidFill>
            <a:srgbClr val="ED7D3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5732582" y="2505808"/>
            <a:ext cx="2154115" cy="2039815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/>
          <p:cNvSpPr txBox="1"/>
          <p:nvPr/>
        </p:nvSpPr>
        <p:spPr>
          <a:xfrm>
            <a:off x="5792310" y="3000848"/>
            <a:ext cx="2057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rgbClr val="00B050"/>
                </a:solidFill>
              </a:rPr>
              <a:t>259</a:t>
            </a:r>
          </a:p>
        </p:txBody>
      </p:sp>
      <p:sp>
        <p:nvSpPr>
          <p:cNvPr id="50" name="Rectangle 49"/>
          <p:cNvSpPr/>
          <p:nvPr/>
        </p:nvSpPr>
        <p:spPr>
          <a:xfrm>
            <a:off x="1069771" y="5460132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1" name="Rectangle 50"/>
          <p:cNvSpPr/>
          <p:nvPr/>
        </p:nvSpPr>
        <p:spPr>
          <a:xfrm rot="20546565">
            <a:off x="2297057" y="3329350"/>
            <a:ext cx="963934" cy="6316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209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1768" y="2010359"/>
            <a:ext cx="762478" cy="30787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1107110" y="1072854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Whitney</a:t>
            </a:r>
            <a:r>
              <a:rPr lang="en-GB" sz="31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puts in 317</a:t>
            </a:r>
            <a:endParaRPr kumimoji="0" lang="en-GB" sz="3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791618" y="1083594"/>
            <a:ext cx="3058092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She gets out 367 </a:t>
            </a:r>
            <a:endParaRPr kumimoji="0" lang="en-GB" sz="3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3861" y="4147903"/>
            <a:ext cx="1632866" cy="17939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20546565">
            <a:off x="1696512" y="4978306"/>
            <a:ext cx="963934" cy="6316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209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107110" y="1626620"/>
            <a:ext cx="70231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Tommy</a:t>
            </a:r>
            <a:r>
              <a:rPr lang="en-GB" sz="31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puts in 209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3053994" y="5326724"/>
            <a:ext cx="70231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number will he get out?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6" r="12643"/>
          <a:stretch/>
        </p:blipFill>
        <p:spPr>
          <a:xfrm>
            <a:off x="3224289" y="2427680"/>
            <a:ext cx="2434319" cy="2311403"/>
          </a:xfrm>
          <a:prstGeom prst="rect">
            <a:avLst/>
          </a:prstGeom>
        </p:spPr>
      </p:pic>
      <p:sp>
        <p:nvSpPr>
          <p:cNvPr id="60" name="Rounded Rectangle 59"/>
          <p:cNvSpPr/>
          <p:nvPr/>
        </p:nvSpPr>
        <p:spPr>
          <a:xfrm>
            <a:off x="3670663" y="2743201"/>
            <a:ext cx="1554480" cy="1580606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1107110" y="515460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Dexter puts in 231</a:t>
            </a:r>
            <a:endParaRPr kumimoji="0" lang="en-GB" sz="3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791618" y="515460"/>
            <a:ext cx="3058092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z="31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 gets out 281 </a:t>
            </a:r>
            <a:endParaRPr kumimoji="0" lang="en-GB" sz="3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9477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0.03855 -0.2365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-1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48148E-6 L 0.18003 -0.01574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93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repeatCount="4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repeatCount="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 animBg="1"/>
      <p:bldP spid="51" grpId="1" animBg="1"/>
      <p:bldP spid="3" grpId="0" animBg="1"/>
      <p:bldP spid="3" grpId="1" animBg="1"/>
      <p:bldP spid="5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09" r="31239"/>
          <a:stretch/>
        </p:blipFill>
        <p:spPr>
          <a:xfrm>
            <a:off x="2879947" y="3004980"/>
            <a:ext cx="346767" cy="1147055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2549769" y="1943100"/>
            <a:ext cx="324000" cy="33586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5658608" y="2427680"/>
            <a:ext cx="2324804" cy="2223451"/>
          </a:xfrm>
          <a:prstGeom prst="rect">
            <a:avLst/>
          </a:prstGeom>
          <a:solidFill>
            <a:srgbClr val="ED7D3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5732582" y="2505808"/>
            <a:ext cx="2154115" cy="2039815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/>
          <p:cNvSpPr txBox="1"/>
          <p:nvPr/>
        </p:nvSpPr>
        <p:spPr>
          <a:xfrm>
            <a:off x="5792310" y="3000848"/>
            <a:ext cx="2057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rgbClr val="00B050"/>
                </a:solidFill>
                <a:latin typeface="+mj-lt"/>
              </a:rPr>
              <a:t>895</a:t>
            </a:r>
          </a:p>
        </p:txBody>
      </p:sp>
      <p:sp>
        <p:nvSpPr>
          <p:cNvPr id="50" name="Rectangle 49"/>
          <p:cNvSpPr/>
          <p:nvPr/>
        </p:nvSpPr>
        <p:spPr>
          <a:xfrm>
            <a:off x="1069771" y="5460132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1" name="Rectangle 50"/>
          <p:cNvSpPr/>
          <p:nvPr/>
        </p:nvSpPr>
        <p:spPr>
          <a:xfrm rot="20546565">
            <a:off x="3944956" y="3354558"/>
            <a:ext cx="963934" cy="6316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845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1768" y="2010359"/>
            <a:ext cx="762478" cy="30787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1107110" y="1072854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Whitney</a:t>
            </a:r>
            <a:r>
              <a:rPr lang="en-GB" sz="31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puts in 317</a:t>
            </a:r>
            <a:endParaRPr kumimoji="0" lang="en-GB" sz="3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791618" y="1062122"/>
            <a:ext cx="3058092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She gets out 367 </a:t>
            </a:r>
            <a:endParaRPr kumimoji="0" lang="en-GB" sz="3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1670" y="4219239"/>
            <a:ext cx="1442352" cy="1760737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053994" y="5326724"/>
            <a:ext cx="70231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number did Ron put in?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6" r="12643"/>
          <a:stretch/>
        </p:blipFill>
        <p:spPr>
          <a:xfrm>
            <a:off x="3224289" y="2427680"/>
            <a:ext cx="2434319" cy="2311403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3670663" y="2743201"/>
            <a:ext cx="1554480" cy="1580606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1107110" y="515460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Dexter puts in 231</a:t>
            </a:r>
            <a:endParaRPr kumimoji="0" lang="en-GB" sz="3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791618" y="515460"/>
            <a:ext cx="3058092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z="31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 gets out 281 </a:t>
            </a:r>
            <a:endParaRPr kumimoji="0" lang="en-GB" sz="3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20756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repeatCount="4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repeatCount="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81481E-6 L -0.19497 -0.00278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57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 animBg="1"/>
      <p:bldP spid="51" grpId="1" animBg="1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08" y="486605"/>
            <a:ext cx="1459906" cy="10081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822" y="338196"/>
            <a:ext cx="1459906" cy="1008186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1060521" y="4795562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What will their new number be?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pSp>
        <p:nvGrpSpPr>
          <p:cNvPr id="26" name="Group 25"/>
          <p:cNvGrpSpPr/>
          <p:nvPr/>
        </p:nvGrpSpPr>
        <p:grpSpPr>
          <a:xfrm rot="19532555">
            <a:off x="1174517" y="2187552"/>
            <a:ext cx="1314898" cy="1373252"/>
            <a:chOff x="5861391" y="2845111"/>
            <a:chExt cx="1314898" cy="1373252"/>
          </a:xfrm>
        </p:grpSpPr>
        <p:sp>
          <p:nvSpPr>
            <p:cNvPr id="2" name="Rounded Rectangle 1"/>
            <p:cNvSpPr/>
            <p:nvPr/>
          </p:nvSpPr>
          <p:spPr>
            <a:xfrm rot="1049657">
              <a:off x="5861391" y="2845111"/>
              <a:ext cx="1314898" cy="1373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rot="1131987">
              <a:off x="5894129" y="3116239"/>
              <a:ext cx="124942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Add 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400</a:t>
              </a:r>
            </a:p>
          </p:txBody>
        </p:sp>
      </p:grpSp>
      <p:sp>
        <p:nvSpPr>
          <p:cNvPr id="27" name="Rectangle 26"/>
          <p:cNvSpPr/>
          <p:nvPr/>
        </p:nvSpPr>
        <p:spPr>
          <a:xfrm>
            <a:off x="1470010" y="3797431"/>
            <a:ext cx="10753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687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764926" y="529033"/>
            <a:ext cx="155202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2 8 7</a:t>
            </a:r>
            <a:endParaRPr lang="en-GB" sz="5400" dirty="0"/>
          </a:p>
        </p:txBody>
      </p:sp>
      <p:grpSp>
        <p:nvGrpSpPr>
          <p:cNvPr id="32" name="Group 31"/>
          <p:cNvGrpSpPr/>
          <p:nvPr/>
        </p:nvGrpSpPr>
        <p:grpSpPr>
          <a:xfrm rot="20825221">
            <a:off x="3096624" y="2126204"/>
            <a:ext cx="1314898" cy="1373252"/>
            <a:chOff x="5861391" y="2845111"/>
            <a:chExt cx="1314898" cy="1373252"/>
          </a:xfrm>
        </p:grpSpPr>
        <p:sp>
          <p:nvSpPr>
            <p:cNvPr id="33" name="Rounded Rectangle 32"/>
            <p:cNvSpPr/>
            <p:nvPr/>
          </p:nvSpPr>
          <p:spPr>
            <a:xfrm rot="1049657">
              <a:off x="5861391" y="2845111"/>
              <a:ext cx="1314898" cy="1373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 rot="1131987">
              <a:off x="5894129" y="3116239"/>
              <a:ext cx="124942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Subtract3</a:t>
              </a: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0</a:t>
              </a:r>
            </a:p>
          </p:txBody>
        </p:sp>
      </p:grpSp>
      <p:grpSp>
        <p:nvGrpSpPr>
          <p:cNvPr id="35" name="Group 34"/>
          <p:cNvGrpSpPr/>
          <p:nvPr/>
        </p:nvGrpSpPr>
        <p:grpSpPr>
          <a:xfrm rot="19532555">
            <a:off x="4902024" y="2065445"/>
            <a:ext cx="1314898" cy="1373252"/>
            <a:chOff x="5861392" y="2845111"/>
            <a:chExt cx="1314898" cy="1373252"/>
          </a:xfrm>
        </p:grpSpPr>
        <p:sp>
          <p:nvSpPr>
            <p:cNvPr id="36" name="Rounded Rectangle 35"/>
            <p:cNvSpPr/>
            <p:nvPr/>
          </p:nvSpPr>
          <p:spPr>
            <a:xfrm rot="1049657">
              <a:off x="5861392" y="2845111"/>
              <a:ext cx="1314898" cy="1373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 rot="1131987">
              <a:off x="5894129" y="3116239"/>
              <a:ext cx="124942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Subtract 5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rot="21221583">
            <a:off x="6726131" y="2066669"/>
            <a:ext cx="1314898" cy="1373252"/>
            <a:chOff x="5861391" y="2845111"/>
            <a:chExt cx="1314898" cy="1373252"/>
          </a:xfrm>
        </p:grpSpPr>
        <p:sp>
          <p:nvSpPr>
            <p:cNvPr id="39" name="Rounded Rectangle 38"/>
            <p:cNvSpPr/>
            <p:nvPr/>
          </p:nvSpPr>
          <p:spPr>
            <a:xfrm rot="1049657">
              <a:off x="5861391" y="2845111"/>
              <a:ext cx="1314898" cy="1373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 rot="1131987">
              <a:off x="5894129" y="3116239"/>
              <a:ext cx="124942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Subtract 10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pic>
        <p:nvPicPr>
          <p:cNvPr id="41" name="Picture 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6034" y="5307629"/>
            <a:ext cx="747045" cy="74704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5688878" y="545031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3" name="Rectangle 42"/>
          <p:cNvSpPr/>
          <p:nvPr/>
        </p:nvSpPr>
        <p:spPr>
          <a:xfrm>
            <a:off x="3251175" y="3797263"/>
            <a:ext cx="10753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657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201145" y="3727426"/>
            <a:ext cx="10753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652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6932895" y="3727965"/>
            <a:ext cx="10753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642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793822" y="3746084"/>
            <a:ext cx="1214429" cy="689767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7375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7" grpId="0"/>
      <p:bldP spid="42" grpId="0"/>
      <p:bldP spid="42" grpId="1"/>
      <p:bldP spid="43" grpId="0"/>
      <p:bldP spid="44" grpId="0"/>
      <p:bldP spid="45" grpId="0"/>
      <p:bldP spid="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4.1|5|3.6|3.2|6.1|9.6|6.1|12.9|9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7.6|4.6|9.8|12.5|1|2.7|1.2|9.6|4.9|1.1|3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3.2|5.9|5.3|2.1|10.2|1.9|7.2|10.5|2.4|2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6.8|0.8|0.9|6.7|3.1|5.1|10.7|0.9|0.5|0.8|7|1.3|6.1|8.9|0.9|5.5|0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5|1.4|1.5|4.4|7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3.1|1.4|1.4|4.6|5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2.3|2.9|1.2|4.5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5.9|12.5|4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1.2|1|1.1|3|0.9|8.2|7|0.9|9.2|7.6|10.3|1.2|15|0.9|2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Props1.xml><?xml version="1.0" encoding="utf-8"?>
<ds:datastoreItem xmlns:ds="http://schemas.openxmlformats.org/officeDocument/2006/customXml" ds:itemID="{1544F3F7-F84C-4F08-8140-86F025E93B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www.w3.org/XML/1998/namespace"/>
    <ds:schemaRef ds:uri="http://purl.org/dc/elements/1.1/"/>
    <ds:schemaRef ds:uri="b7193443-4924-4c98-83f1-322a08f1315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9686</TotalTime>
  <Words>367</Words>
  <Application>Microsoft Office PowerPoint</Application>
  <PresentationFormat>On-screen Show (4:3)</PresentationFormat>
  <Paragraphs>121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239</cp:revision>
  <dcterms:created xsi:type="dcterms:W3CDTF">2019-07-05T11:02:13Z</dcterms:created>
  <dcterms:modified xsi:type="dcterms:W3CDTF">2020-11-14T17:10:20Z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