
<file path=[Content_Types].xml><?xml version="1.0" encoding="utf-8"?>
<Types xmlns="http://schemas.openxmlformats.org/package/2006/content-types">
  <Default Extension="emf" ContentType="image/x-emf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3" r:id="rId5"/>
    <p:sldMasterId id="2147483677" r:id="rId6"/>
    <p:sldMasterId id="2147483679" r:id="rId7"/>
    <p:sldMasterId id="2147483682" r:id="rId8"/>
    <p:sldMasterId id="2147483685" r:id="rId9"/>
    <p:sldMasterId id="2147483687" r:id="rId10"/>
  </p:sldMasterIdLst>
  <p:notesMasterIdLst>
    <p:notesMasterId r:id="rId30"/>
  </p:notesMasterIdLst>
  <p:sldIdLst>
    <p:sldId id="281" r:id="rId11"/>
    <p:sldId id="257" r:id="rId12"/>
    <p:sldId id="552" r:id="rId13"/>
    <p:sldId id="553" r:id="rId14"/>
    <p:sldId id="296" r:id="rId15"/>
    <p:sldId id="298" r:id="rId16"/>
    <p:sldId id="303" r:id="rId17"/>
    <p:sldId id="308" r:id="rId18"/>
    <p:sldId id="309" r:id="rId19"/>
    <p:sldId id="300" r:id="rId20"/>
    <p:sldId id="313" r:id="rId21"/>
    <p:sldId id="314" r:id="rId22"/>
    <p:sldId id="315" r:id="rId23"/>
    <p:sldId id="316" r:id="rId24"/>
    <p:sldId id="317" r:id="rId25"/>
    <p:sldId id="318" r:id="rId26"/>
    <p:sldId id="556" r:id="rId27"/>
    <p:sldId id="333" r:id="rId28"/>
    <p:sldId id="334" r:id="rId2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67" d="100"/>
          <a:sy n="67" d="100"/>
        </p:scale>
        <p:origin x="560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theme" Target="theme/theme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Master" Target="slideMasters/slideMaster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22/09/2021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22/09/2021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37685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22/09/2021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23471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22/09/2021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82138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22/09/2021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30046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9/22/2021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45227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22/09/2021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94134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22/09/2021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46733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22/09/2021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85087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22/09/2021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896302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9/22/2021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078975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9/22/2021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346178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655223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5583973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22/09/2021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430549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3946264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997744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22/09/2021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472254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22/09/2021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7591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7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8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13" Type="http://schemas.openxmlformats.org/officeDocument/2006/relationships/slideLayout" Target="../slideLayouts/slideLayout21.xml"/><Relationship Id="rId18" Type="http://schemas.openxmlformats.org/officeDocument/2006/relationships/theme" Target="../theme/theme7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12" Type="http://schemas.openxmlformats.org/officeDocument/2006/relationships/slideLayout" Target="../slideLayouts/slideLayout20.xml"/><Relationship Id="rId17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0.xml"/><Relationship Id="rId16" Type="http://schemas.openxmlformats.org/officeDocument/2006/relationships/slideLayout" Target="../slideLayouts/slideLayout24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3.xml"/><Relationship Id="rId1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Relationship Id="rId14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578145" y="219973"/>
            <a:ext cx="334872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28836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r" defTabSz="844083" rtl="0" eaLnBrk="1" latinLnBrk="0" hangingPunct="1">
        <a:lnSpc>
          <a:spcPct val="90000"/>
        </a:lnSpc>
        <a:spcBef>
          <a:spcPct val="0"/>
        </a:spcBef>
        <a:buNone/>
        <a:defRPr lang="en-GB" sz="2215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9/22/2021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372171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  <p:sldLayoutId id="2147483700" r:id="rId13"/>
    <p:sldLayoutId id="2147483701" r:id="rId14"/>
    <p:sldLayoutId id="2147483702" r:id="rId15"/>
    <p:sldLayoutId id="2147483703" r:id="rId16"/>
    <p:sldLayoutId id="2147483704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7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2.emf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7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80.png"/><Relationship Id="rId9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Relationship Id="rId6" Type="http://schemas.openxmlformats.org/officeDocument/2006/relationships/image" Target="../media/image18.png"/><Relationship Id="rId5" Type="http://schemas.openxmlformats.org/officeDocument/2006/relationships/image" Target="../media/image80.png"/><Relationship Id="rId10" Type="http://schemas.openxmlformats.org/officeDocument/2006/relationships/image" Target="../media/image22.png"/><Relationship Id="rId9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0.png"/><Relationship Id="rId13" Type="http://schemas.openxmlformats.org/officeDocument/2006/relationships/image" Target="../media/image230.png"/><Relationship Id="rId3" Type="http://schemas.openxmlformats.org/officeDocument/2006/relationships/image" Target="../media/image23.png"/><Relationship Id="rId7" Type="http://schemas.openxmlformats.org/officeDocument/2006/relationships/image" Target="../media/image180.png"/><Relationship Id="rId12" Type="http://schemas.openxmlformats.org/officeDocument/2006/relationships/image" Target="../media/image22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Relationship Id="rId11" Type="http://schemas.openxmlformats.org/officeDocument/2006/relationships/image" Target="../media/image210.png"/><Relationship Id="rId10" Type="http://schemas.openxmlformats.org/officeDocument/2006/relationships/image" Target="../media/image200.png"/><Relationship Id="rId4" Type="http://schemas.openxmlformats.org/officeDocument/2006/relationships/image" Target="../media/image25.png"/><Relationship Id="rId9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4.xml"/><Relationship Id="rId5" Type="http://schemas.openxmlformats.org/officeDocument/2006/relationships/image" Target="../media/image24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5.xml"/><Relationship Id="rId5" Type="http://schemas.openxmlformats.org/officeDocument/2006/relationships/image" Target="../media/image25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Relationship Id="rId4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7" Type="http://schemas.openxmlformats.org/officeDocument/2006/relationships/image" Target="../media/image37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7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10" Type="http://schemas.openxmlformats.org/officeDocument/2006/relationships/image" Target="../media/image40.png"/><Relationship Id="rId9" Type="http://schemas.openxmlformats.org/officeDocument/2006/relationships/image" Target="../media/image3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8.xml"/></Relationships>
</file>

<file path=ppt/slides/_rels/slide15.xml.rels><?xml version="1.0" encoding="UTF-8" standalone="yes"?>
<Relationships xmlns="http://schemas.openxmlformats.org/package/2006/relationships"><Relationship Id="rId7" Type="http://schemas.openxmlformats.org/officeDocument/2006/relationships/image" Target="../media/image28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9.xml"/><Relationship Id="rId6" Type="http://schemas.openxmlformats.org/officeDocument/2006/relationships/image" Target="../media/image281.png"/><Relationship Id="rId5" Type="http://schemas.openxmlformats.org/officeDocument/2006/relationships/image" Target="../media/image270.png"/></Relationships>
</file>

<file path=ppt/slides/_rels/slide16.xml.rels><?xml version="1.0" encoding="UTF-8" standalone="yes"?>
<Relationships xmlns="http://schemas.openxmlformats.org/package/2006/relationships"><Relationship Id="rId7" Type="http://schemas.openxmlformats.org/officeDocument/2006/relationships/image" Target="../media/image28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0.xml"/><Relationship Id="rId6" Type="http://schemas.openxmlformats.org/officeDocument/2006/relationships/image" Target="../media/image281.png"/><Relationship Id="rId5" Type="http://schemas.openxmlformats.org/officeDocument/2006/relationships/image" Target="../media/image27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1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9AC42D4-F377-E042-AF89-20C8678DB6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130" y="1312440"/>
            <a:ext cx="7291754" cy="484163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844083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6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3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2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76EB8E9-2447-4F44-AB9C-461A0A1C89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01354" y="691987"/>
            <a:ext cx="1242646" cy="1488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41290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9AC42D4-F377-E042-AF89-20C8678DB6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130" y="1312440"/>
            <a:ext cx="7291754" cy="484163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844083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6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3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2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221B168-9B7C-354B-95FC-86EA6771B3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8092" y="1325620"/>
            <a:ext cx="1488831" cy="80889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E4D2DDA-D9C3-B54C-9C96-5882A6CA49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58620" y="2193464"/>
            <a:ext cx="1207477" cy="79716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1F61D94-3335-FA4A-BB5D-18B99B5B747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45482" y="3554546"/>
            <a:ext cx="1641231" cy="80889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5B87922-C15A-AF43-93D7-D16073E902E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72000" y="5356902"/>
            <a:ext cx="1641231" cy="79716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76EB8E9-2447-4F44-AB9C-461A0A1C898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901354" y="691987"/>
            <a:ext cx="1242646" cy="1488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6450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34441E9-429D-4776-A914-557B3D1A0997}"/>
              </a:ext>
            </a:extLst>
          </p:cNvPr>
          <p:cNvSpPr txBox="1"/>
          <p:nvPr/>
        </p:nvSpPr>
        <p:spPr>
          <a:xfrm>
            <a:off x="-902412" y="1023471"/>
            <a:ext cx="8964001" cy="1484894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Arithmetic Starter</a:t>
            </a:r>
          </a:p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49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omic Sans MS - 48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95F11F-621F-4281-A10E-D798C9382E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323" y="2581276"/>
            <a:ext cx="3645611" cy="3634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0253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34441E9-429D-4776-A914-557B3D1A0997}"/>
              </a:ext>
            </a:extLst>
          </p:cNvPr>
          <p:cNvSpPr txBox="1"/>
          <p:nvPr/>
        </p:nvSpPr>
        <p:spPr>
          <a:xfrm>
            <a:off x="0" y="318621"/>
            <a:ext cx="8964001" cy="121546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49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Arithmetic Starter - Answers</a:t>
            </a:r>
          </a:p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49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omic Sans MS - 48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95F11F-621F-4281-A10E-D798C9382E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99" y="89500"/>
            <a:ext cx="2137560" cy="213090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24A301D-7701-40A0-A49B-0E6704E309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05575" y="2071687"/>
            <a:ext cx="1876425" cy="32289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C51A478-FBE4-4E06-96C4-F909E9C167E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72050" y="2552700"/>
            <a:ext cx="3390900" cy="2114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9397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04975" y="1286070"/>
            <a:ext cx="6102625" cy="4285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12,532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14,324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2,000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13,582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3,200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=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blipFill>
                <a:blip r:embed="rId4"/>
                <a:stretch>
                  <a:fillRect l="-1626" t="-115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2305015"/>
              </p:ext>
            </p:extLst>
          </p:nvPr>
        </p:nvGraphicFramePr>
        <p:xfrm>
          <a:off x="1836804" y="823229"/>
          <a:ext cx="5214965" cy="187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42993">
                  <a:extLst>
                    <a:ext uri="{9D8B030D-6E8A-4147-A177-3AD203B41FA5}">
                      <a16:colId xmlns:a16="http://schemas.microsoft.com/office/drawing/2014/main" val="4059377862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>
                          <a:latin typeface="+mn-lt"/>
                        </a:rPr>
                        <a:t>TTh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>
                          <a:latin typeface="+mn-lt"/>
                        </a:rPr>
                        <a:t>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404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6804" y="1291058"/>
            <a:ext cx="560550" cy="54674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4884" y="1291058"/>
            <a:ext cx="560550" cy="54674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7068" y="1291058"/>
            <a:ext cx="560550" cy="54674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5222" y="1291058"/>
            <a:ext cx="543396" cy="53001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3012" y="1291058"/>
            <a:ext cx="543396" cy="53001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5222" y="1770450"/>
            <a:ext cx="543396" cy="53001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3012" y="1770450"/>
            <a:ext cx="543396" cy="53001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8603" y="2196672"/>
            <a:ext cx="543396" cy="53001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2671" y="1291058"/>
            <a:ext cx="543394" cy="53001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3826" y="1291058"/>
            <a:ext cx="543394" cy="53001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1524" y="1770450"/>
            <a:ext cx="543394" cy="53001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2161" y="1291058"/>
            <a:ext cx="585686" cy="57126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375" y="1291058"/>
            <a:ext cx="585686" cy="571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12,532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14,324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2,000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13,582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3,200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=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blipFill>
                <a:blip r:embed="rId5"/>
                <a:stretch>
                  <a:fillRect l="-1626" t="-115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/>
          <p:cNvSpPr txBox="1"/>
          <p:nvPr/>
        </p:nvSpPr>
        <p:spPr>
          <a:xfrm>
            <a:off x="4818763" y="2901448"/>
            <a:ext cx="16896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12,224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400301" y="294228"/>
            <a:ext cx="18379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12,102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217234" y="4157808"/>
            <a:ext cx="20677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16,786</a:t>
            </a: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2848527"/>
              </p:ext>
            </p:extLst>
          </p:nvPr>
        </p:nvGraphicFramePr>
        <p:xfrm>
          <a:off x="1836804" y="823229"/>
          <a:ext cx="5214965" cy="187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42993">
                  <a:extLst>
                    <a:ext uri="{9D8B030D-6E8A-4147-A177-3AD203B41FA5}">
                      <a16:colId xmlns:a16="http://schemas.microsoft.com/office/drawing/2014/main" val="4059377862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>
                          <a:latin typeface="+mn-lt"/>
                        </a:rPr>
                        <a:t>TTh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>
                          <a:latin typeface="+mn-lt"/>
                        </a:rPr>
                        <a:t>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404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6804" y="1291058"/>
            <a:ext cx="560550" cy="54674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4884" y="1291058"/>
            <a:ext cx="560550" cy="54674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7068" y="1291058"/>
            <a:ext cx="560550" cy="54674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5222" y="1291058"/>
            <a:ext cx="543396" cy="53001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3012" y="1291058"/>
            <a:ext cx="543396" cy="53001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5222" y="1770450"/>
            <a:ext cx="543396" cy="53001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3012" y="1770450"/>
            <a:ext cx="543396" cy="53001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8603" y="2196672"/>
            <a:ext cx="543396" cy="53001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2671" y="1291058"/>
            <a:ext cx="543394" cy="53001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3826" y="1291058"/>
            <a:ext cx="543394" cy="53001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1524" y="1770450"/>
            <a:ext cx="543394" cy="53001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2161" y="1291058"/>
            <a:ext cx="585686" cy="57126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375" y="1291058"/>
            <a:ext cx="585686" cy="57126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6264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42895" y="290049"/>
            <a:ext cx="1350274" cy="184294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322566" y="1719199"/>
            <a:ext cx="8174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Alex</a:t>
            </a:r>
          </a:p>
        </p:txBody>
      </p:sp>
      <p:pic>
        <p:nvPicPr>
          <p:cNvPr id="5" name="Picture 4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74970" y="3410974"/>
            <a:ext cx="1213369" cy="157017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74970" y="4535732"/>
            <a:ext cx="13854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Whitney</a:t>
            </a:r>
          </a:p>
        </p:txBody>
      </p:sp>
      <p:sp>
        <p:nvSpPr>
          <p:cNvPr id="7" name="Rounded Rectangular Callout 6"/>
          <p:cNvSpPr/>
          <p:nvPr/>
        </p:nvSpPr>
        <p:spPr>
          <a:xfrm>
            <a:off x="2460424" y="991954"/>
            <a:ext cx="3403314" cy="997527"/>
          </a:xfrm>
          <a:prstGeom prst="wedgeRoundRectCallout">
            <a:avLst>
              <a:gd name="adj1" fmla="val -59216"/>
              <a:gd name="adj2" fmla="val 8234"/>
              <a:gd name="adj3" fmla="val 16667"/>
            </a:avLst>
          </a:prstGeom>
          <a:ln w="38100">
            <a:solidFill>
              <a:schemeClr val="accent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 have 520 stickers.</a:t>
            </a:r>
          </a:p>
        </p:txBody>
      </p:sp>
      <p:sp>
        <p:nvSpPr>
          <p:cNvPr id="8" name="Rounded Rectangular Callout 7"/>
          <p:cNvSpPr/>
          <p:nvPr/>
        </p:nvSpPr>
        <p:spPr>
          <a:xfrm>
            <a:off x="1322566" y="2367184"/>
            <a:ext cx="5250873" cy="938437"/>
          </a:xfrm>
          <a:prstGeom prst="wedgeRoundRectCallout">
            <a:avLst>
              <a:gd name="adj1" fmla="val 61558"/>
              <a:gd name="adj2" fmla="val 21818"/>
              <a:gd name="adj3" fmla="val 16667"/>
            </a:avLst>
          </a:prstGeom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 have 370 more stickers than Alex.</a:t>
            </a:r>
          </a:p>
        </p:txBody>
      </p:sp>
      <p:sp>
        <p:nvSpPr>
          <p:cNvPr id="9" name="Rounded Rectangular Callout 8"/>
          <p:cNvSpPr/>
          <p:nvPr/>
        </p:nvSpPr>
        <p:spPr>
          <a:xfrm>
            <a:off x="2734210" y="3631222"/>
            <a:ext cx="5250873" cy="1129675"/>
          </a:xfrm>
          <a:prstGeom prst="wedgeRoundRectCallout">
            <a:avLst>
              <a:gd name="adj1" fmla="val -56648"/>
              <a:gd name="adj2" fmla="val 27606"/>
              <a:gd name="adj3" fmla="val 16667"/>
            </a:avLst>
          </a:prstGeom>
          <a:ln w="38100">
            <a:solidFill>
              <a:srgbClr val="00B05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 have 120 more stickers than both of you combined!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618032" y="5271422"/>
            <a:ext cx="60756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How many stickers does Whitney have?</a:t>
            </a:r>
          </a:p>
        </p:txBody>
      </p:sp>
      <p:pic>
        <p:nvPicPr>
          <p:cNvPr id="11" name="Picture 10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9821" y="2199874"/>
            <a:ext cx="1149796" cy="960627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7397015" y="2950288"/>
            <a:ext cx="8343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Mo</a:t>
            </a:r>
            <a:endParaRPr lang="en-GB" sz="32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40644" y="397368"/>
            <a:ext cx="747045" cy="747045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5719031" y="54185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45624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3185587"/>
              </p:ext>
            </p:extLst>
          </p:nvPr>
        </p:nvGraphicFramePr>
        <p:xfrm>
          <a:off x="2072921" y="3323272"/>
          <a:ext cx="1889613" cy="6571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89613">
                  <a:extLst>
                    <a:ext uri="{9D8B030D-6E8A-4147-A177-3AD203B41FA5}">
                      <a16:colId xmlns:a16="http://schemas.microsoft.com/office/drawing/2014/main" val="2435759541"/>
                    </a:ext>
                  </a:extLst>
                </a:gridCol>
              </a:tblGrid>
              <a:tr h="65718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520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48130120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9683737"/>
              </p:ext>
            </p:extLst>
          </p:nvPr>
        </p:nvGraphicFramePr>
        <p:xfrm>
          <a:off x="3983932" y="3323272"/>
          <a:ext cx="1030633" cy="6571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30633">
                  <a:extLst>
                    <a:ext uri="{9D8B030D-6E8A-4147-A177-3AD203B41FA5}">
                      <a16:colId xmlns:a16="http://schemas.microsoft.com/office/drawing/2014/main" val="2435759541"/>
                    </a:ext>
                  </a:extLst>
                </a:gridCol>
              </a:tblGrid>
              <a:tr h="65718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370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48130120"/>
                  </a:ext>
                </a:extLst>
              </a:tr>
            </a:tbl>
          </a:graphicData>
        </a:graphic>
      </p:graphicFrame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0703439"/>
              </p:ext>
            </p:extLst>
          </p:nvPr>
        </p:nvGraphicFramePr>
        <p:xfrm>
          <a:off x="2072921" y="3316813"/>
          <a:ext cx="2920246" cy="6571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920246">
                  <a:extLst>
                    <a:ext uri="{9D8B030D-6E8A-4147-A177-3AD203B41FA5}">
                      <a16:colId xmlns:a16="http://schemas.microsoft.com/office/drawing/2014/main" val="2435759541"/>
                    </a:ext>
                  </a:extLst>
                </a:gridCol>
              </a:tblGrid>
              <a:tr h="65718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890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8130120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16254" y="276539"/>
            <a:ext cx="1132811" cy="15461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243753" y="1388076"/>
            <a:ext cx="8174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Alex</a:t>
            </a:r>
          </a:p>
        </p:txBody>
      </p:sp>
      <p:sp>
        <p:nvSpPr>
          <p:cNvPr id="4" name="Rounded Rectangular Callout 3"/>
          <p:cNvSpPr/>
          <p:nvPr/>
        </p:nvSpPr>
        <p:spPr>
          <a:xfrm>
            <a:off x="2282798" y="505019"/>
            <a:ext cx="3403314" cy="997527"/>
          </a:xfrm>
          <a:prstGeom prst="wedgeRoundRectCallout">
            <a:avLst>
              <a:gd name="adj1" fmla="val -55206"/>
              <a:gd name="adj2" fmla="val 41070"/>
              <a:gd name="adj3" fmla="val 16667"/>
            </a:avLst>
          </a:prstGeom>
          <a:ln w="38100">
            <a:solidFill>
              <a:schemeClr val="accent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 have 520 stickers.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45495" y="2345156"/>
            <a:ext cx="8866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Alex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6669327"/>
              </p:ext>
            </p:extLst>
          </p:nvPr>
        </p:nvGraphicFramePr>
        <p:xfrm>
          <a:off x="2072921" y="2244382"/>
          <a:ext cx="1889613" cy="6571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89613">
                  <a:extLst>
                    <a:ext uri="{9D8B030D-6E8A-4147-A177-3AD203B41FA5}">
                      <a16:colId xmlns:a16="http://schemas.microsoft.com/office/drawing/2014/main" val="2435759541"/>
                    </a:ext>
                  </a:extLst>
                </a:gridCol>
              </a:tblGrid>
              <a:tr h="65718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520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48130120"/>
                  </a:ext>
                </a:extLst>
              </a:tr>
            </a:tbl>
          </a:graphicData>
        </a:graphic>
      </p:graphicFrame>
      <p:pic>
        <p:nvPicPr>
          <p:cNvPr id="7" name="Picture 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3069" y="577600"/>
            <a:ext cx="1195703" cy="102240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979998" y="1349230"/>
            <a:ext cx="8343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KG Primary Penmanship" panose="02000506000000020003" pitchFamily="2" charset="0"/>
              </a:rPr>
              <a:t>Mo</a:t>
            </a:r>
          </a:p>
        </p:txBody>
      </p:sp>
      <p:sp>
        <p:nvSpPr>
          <p:cNvPr id="9" name="Rounded Rectangular Callout 8"/>
          <p:cNvSpPr/>
          <p:nvPr/>
        </p:nvSpPr>
        <p:spPr>
          <a:xfrm>
            <a:off x="942009" y="767467"/>
            <a:ext cx="5250873" cy="832538"/>
          </a:xfrm>
          <a:prstGeom prst="wedgeRoundRectCallout">
            <a:avLst>
              <a:gd name="adj1" fmla="val 61558"/>
              <a:gd name="adj2" fmla="val 21818"/>
              <a:gd name="adj3" fmla="val 16667"/>
            </a:avLst>
          </a:prstGeom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 have 370 more stickers than Alex.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00408" y="3394496"/>
            <a:ext cx="8866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Mo</a:t>
            </a:r>
            <a:endParaRPr lang="en-GB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3" name="Table 1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836366785"/>
                  </p:ext>
                </p:extLst>
              </p:nvPr>
            </p:nvGraphicFramePr>
            <p:xfrm>
              <a:off x="5528328" y="1958619"/>
              <a:ext cx="2490780" cy="1736883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498156">
                      <a:extLst>
                        <a:ext uri="{9D8B030D-6E8A-4147-A177-3AD203B41FA5}">
                          <a16:colId xmlns:a16="http://schemas.microsoft.com/office/drawing/2014/main" val="1495464121"/>
                        </a:ext>
                      </a:extLst>
                    </a:gridCol>
                    <a:gridCol w="498156">
                      <a:extLst>
                        <a:ext uri="{9D8B030D-6E8A-4147-A177-3AD203B41FA5}">
                          <a16:colId xmlns:a16="http://schemas.microsoft.com/office/drawing/2014/main" val="2794472318"/>
                        </a:ext>
                      </a:extLst>
                    </a:gridCol>
                    <a:gridCol w="498156">
                      <a:extLst>
                        <a:ext uri="{9D8B030D-6E8A-4147-A177-3AD203B41FA5}">
                          <a16:colId xmlns:a16="http://schemas.microsoft.com/office/drawing/2014/main" val="72329848"/>
                        </a:ext>
                      </a:extLst>
                    </a:gridCol>
                    <a:gridCol w="498156">
                      <a:extLst>
                        <a:ext uri="{9D8B030D-6E8A-4147-A177-3AD203B41FA5}">
                          <a16:colId xmlns:a16="http://schemas.microsoft.com/office/drawing/2014/main" val="2809278007"/>
                        </a:ext>
                      </a:extLst>
                    </a:gridCol>
                    <a:gridCol w="498156">
                      <a:extLst>
                        <a:ext uri="{9D8B030D-6E8A-4147-A177-3AD203B41FA5}">
                          <a16:colId xmlns:a16="http://schemas.microsoft.com/office/drawing/2014/main" val="1860858241"/>
                        </a:ext>
                      </a:extLst>
                    </a:gridCol>
                  </a:tblGrid>
                  <a:tr h="578961"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5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2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0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102610556"/>
                      </a:ext>
                    </a:extLst>
                  </a:tr>
                  <a:tr h="578961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400" b="0" i="1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</m:oMath>
                            </m:oMathPara>
                          </a14:m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3</a:t>
                          </a:r>
                        </a:p>
                      </a:txBody>
                      <a:tcPr anchor="ctr"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7</a:t>
                          </a:r>
                        </a:p>
                      </a:txBody>
                      <a:tcPr anchor="ctr"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0</a:t>
                          </a:r>
                        </a:p>
                      </a:txBody>
                      <a:tcPr anchor="ctr"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4049866793"/>
                      </a:ext>
                    </a:extLst>
                  </a:tr>
                  <a:tr h="578961"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extLst>
                      <a:ext uri="{0D108BD9-81ED-4DB2-BD59-A6C34878D82A}">
                        <a16:rowId xmlns:a16="http://schemas.microsoft.com/office/drawing/2014/main" val="2244605242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3" name="Table 1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836366785"/>
                  </p:ext>
                </p:extLst>
              </p:nvPr>
            </p:nvGraphicFramePr>
            <p:xfrm>
              <a:off x="5528328" y="1958619"/>
              <a:ext cx="2490780" cy="1736883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498156">
                      <a:extLst>
                        <a:ext uri="{9D8B030D-6E8A-4147-A177-3AD203B41FA5}">
                          <a16:colId xmlns:a16="http://schemas.microsoft.com/office/drawing/2014/main" val="1495464121"/>
                        </a:ext>
                      </a:extLst>
                    </a:gridCol>
                    <a:gridCol w="498156">
                      <a:extLst>
                        <a:ext uri="{9D8B030D-6E8A-4147-A177-3AD203B41FA5}">
                          <a16:colId xmlns:a16="http://schemas.microsoft.com/office/drawing/2014/main" val="2794472318"/>
                        </a:ext>
                      </a:extLst>
                    </a:gridCol>
                    <a:gridCol w="498156">
                      <a:extLst>
                        <a:ext uri="{9D8B030D-6E8A-4147-A177-3AD203B41FA5}">
                          <a16:colId xmlns:a16="http://schemas.microsoft.com/office/drawing/2014/main" val="72329848"/>
                        </a:ext>
                      </a:extLst>
                    </a:gridCol>
                    <a:gridCol w="498156">
                      <a:extLst>
                        <a:ext uri="{9D8B030D-6E8A-4147-A177-3AD203B41FA5}">
                          <a16:colId xmlns:a16="http://schemas.microsoft.com/office/drawing/2014/main" val="2809278007"/>
                        </a:ext>
                      </a:extLst>
                    </a:gridCol>
                    <a:gridCol w="498156">
                      <a:extLst>
                        <a:ext uri="{9D8B030D-6E8A-4147-A177-3AD203B41FA5}">
                          <a16:colId xmlns:a16="http://schemas.microsoft.com/office/drawing/2014/main" val="1860858241"/>
                        </a:ext>
                      </a:extLst>
                    </a:gridCol>
                  </a:tblGrid>
                  <a:tr h="578961"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5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2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0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102610556"/>
                      </a:ext>
                    </a:extLst>
                  </a:tr>
                  <a:tr h="578961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7"/>
                          <a:stretch>
                            <a:fillRect l="-1220" t="-100000" r="-404878" b="-10104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3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7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0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4049866793"/>
                      </a:ext>
                    </a:extLst>
                  </a:tr>
                  <a:tr h="578961"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extLst>
                      <a:ext uri="{0D108BD9-81ED-4DB2-BD59-A6C34878D82A}">
                        <a16:rowId xmlns:a16="http://schemas.microsoft.com/office/drawing/2014/main" val="2244605242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4" name="Table 1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718395541"/>
                  </p:ext>
                </p:extLst>
              </p:nvPr>
            </p:nvGraphicFramePr>
            <p:xfrm>
              <a:off x="5523035" y="1951734"/>
              <a:ext cx="2490780" cy="1736883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498156">
                      <a:extLst>
                        <a:ext uri="{9D8B030D-6E8A-4147-A177-3AD203B41FA5}">
                          <a16:colId xmlns:a16="http://schemas.microsoft.com/office/drawing/2014/main" val="1495464121"/>
                        </a:ext>
                      </a:extLst>
                    </a:gridCol>
                    <a:gridCol w="498156">
                      <a:extLst>
                        <a:ext uri="{9D8B030D-6E8A-4147-A177-3AD203B41FA5}">
                          <a16:colId xmlns:a16="http://schemas.microsoft.com/office/drawing/2014/main" val="2794472318"/>
                        </a:ext>
                      </a:extLst>
                    </a:gridCol>
                    <a:gridCol w="498156">
                      <a:extLst>
                        <a:ext uri="{9D8B030D-6E8A-4147-A177-3AD203B41FA5}">
                          <a16:colId xmlns:a16="http://schemas.microsoft.com/office/drawing/2014/main" val="72329848"/>
                        </a:ext>
                      </a:extLst>
                    </a:gridCol>
                    <a:gridCol w="498156">
                      <a:extLst>
                        <a:ext uri="{9D8B030D-6E8A-4147-A177-3AD203B41FA5}">
                          <a16:colId xmlns:a16="http://schemas.microsoft.com/office/drawing/2014/main" val="2809278007"/>
                        </a:ext>
                      </a:extLst>
                    </a:gridCol>
                    <a:gridCol w="498156">
                      <a:extLst>
                        <a:ext uri="{9D8B030D-6E8A-4147-A177-3AD203B41FA5}">
                          <a16:colId xmlns:a16="http://schemas.microsoft.com/office/drawing/2014/main" val="1860858241"/>
                        </a:ext>
                      </a:extLst>
                    </a:gridCol>
                  </a:tblGrid>
                  <a:tr h="578961"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5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2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0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102610556"/>
                      </a:ext>
                    </a:extLst>
                  </a:tr>
                  <a:tr h="578961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400" b="0" i="1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</m:oMath>
                            </m:oMathPara>
                          </a14:m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3</a:t>
                          </a:r>
                        </a:p>
                      </a:txBody>
                      <a:tcPr anchor="ctr"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7</a:t>
                          </a:r>
                        </a:p>
                      </a:txBody>
                      <a:tcPr anchor="ctr"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0</a:t>
                          </a:r>
                        </a:p>
                      </a:txBody>
                      <a:tcPr anchor="ctr"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4049866793"/>
                      </a:ext>
                    </a:extLst>
                  </a:tr>
                  <a:tr h="578961"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solidFill>
                                <a:srgbClr val="0070C0"/>
                              </a:solidFill>
                              <a:latin typeface="+mn-lt"/>
                            </a:rPr>
                            <a:t>8</a:t>
                          </a:r>
                        </a:p>
                      </a:txBody>
                      <a:tcPr anchor="ctr"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solidFill>
                                <a:srgbClr val="0070C0"/>
                              </a:solidFill>
                              <a:latin typeface="+mn-lt"/>
                            </a:rPr>
                            <a:t>9</a:t>
                          </a:r>
                        </a:p>
                      </a:txBody>
                      <a:tcPr anchor="ctr"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solidFill>
                                <a:srgbClr val="0070C0"/>
                              </a:solidFill>
                              <a:latin typeface="+mn-lt"/>
                            </a:rPr>
                            <a:t>0</a:t>
                          </a:r>
                        </a:p>
                      </a:txBody>
                      <a:tcPr anchor="ctr"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extLst>
                      <a:ext uri="{0D108BD9-81ED-4DB2-BD59-A6C34878D82A}">
                        <a16:rowId xmlns:a16="http://schemas.microsoft.com/office/drawing/2014/main" val="2244605242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4" name="Table 1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718395541"/>
                  </p:ext>
                </p:extLst>
              </p:nvPr>
            </p:nvGraphicFramePr>
            <p:xfrm>
              <a:off x="5523035" y="1951734"/>
              <a:ext cx="2490780" cy="1736883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498156">
                      <a:extLst>
                        <a:ext uri="{9D8B030D-6E8A-4147-A177-3AD203B41FA5}">
                          <a16:colId xmlns:a16="http://schemas.microsoft.com/office/drawing/2014/main" val="1495464121"/>
                        </a:ext>
                      </a:extLst>
                    </a:gridCol>
                    <a:gridCol w="498156">
                      <a:extLst>
                        <a:ext uri="{9D8B030D-6E8A-4147-A177-3AD203B41FA5}">
                          <a16:colId xmlns:a16="http://schemas.microsoft.com/office/drawing/2014/main" val="2794472318"/>
                        </a:ext>
                      </a:extLst>
                    </a:gridCol>
                    <a:gridCol w="498156">
                      <a:extLst>
                        <a:ext uri="{9D8B030D-6E8A-4147-A177-3AD203B41FA5}">
                          <a16:colId xmlns:a16="http://schemas.microsoft.com/office/drawing/2014/main" val="72329848"/>
                        </a:ext>
                      </a:extLst>
                    </a:gridCol>
                    <a:gridCol w="498156">
                      <a:extLst>
                        <a:ext uri="{9D8B030D-6E8A-4147-A177-3AD203B41FA5}">
                          <a16:colId xmlns:a16="http://schemas.microsoft.com/office/drawing/2014/main" val="2809278007"/>
                        </a:ext>
                      </a:extLst>
                    </a:gridCol>
                    <a:gridCol w="498156">
                      <a:extLst>
                        <a:ext uri="{9D8B030D-6E8A-4147-A177-3AD203B41FA5}">
                          <a16:colId xmlns:a16="http://schemas.microsoft.com/office/drawing/2014/main" val="1860858241"/>
                        </a:ext>
                      </a:extLst>
                    </a:gridCol>
                  </a:tblGrid>
                  <a:tr h="578961"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5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2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0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102610556"/>
                      </a:ext>
                    </a:extLst>
                  </a:tr>
                  <a:tr h="578961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8"/>
                          <a:stretch>
                            <a:fillRect l="-2439" t="-100000" r="-403659" b="-11145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3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7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0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4049866793"/>
                      </a:ext>
                    </a:extLst>
                  </a:tr>
                  <a:tr h="578961"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solidFill>
                                <a:srgbClr val="0070C0"/>
                              </a:solidFill>
                              <a:latin typeface="+mn-lt"/>
                            </a:rPr>
                            <a:t>8</a:t>
                          </a:r>
                          <a:endParaRPr lang="en-GB" sz="2400" dirty="0">
                            <a:solidFill>
                              <a:srgbClr val="0070C0"/>
                            </a:solidFill>
                            <a:latin typeface="+mn-lt"/>
                          </a:endParaRPr>
                        </a:p>
                      </a:txBody>
                      <a:tcPr anchor="ctr"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solidFill>
                                <a:srgbClr val="0070C0"/>
                              </a:solidFill>
                              <a:latin typeface="+mn-lt"/>
                            </a:rPr>
                            <a:t>9</a:t>
                          </a:r>
                          <a:endParaRPr lang="en-GB" sz="2400" dirty="0">
                            <a:solidFill>
                              <a:srgbClr val="0070C0"/>
                            </a:solidFill>
                            <a:latin typeface="+mn-lt"/>
                          </a:endParaRPr>
                        </a:p>
                      </a:txBody>
                      <a:tcPr anchor="ctr"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solidFill>
                                <a:srgbClr val="0070C0"/>
                              </a:solidFill>
                              <a:latin typeface="+mn-lt"/>
                            </a:rPr>
                            <a:t>0</a:t>
                          </a:r>
                          <a:endParaRPr lang="en-GB" sz="2400" dirty="0">
                            <a:solidFill>
                              <a:srgbClr val="0070C0"/>
                            </a:solidFill>
                            <a:latin typeface="+mn-lt"/>
                          </a:endParaRPr>
                        </a:p>
                      </a:txBody>
                      <a:tcPr anchor="ctr"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extLst>
                      <a:ext uri="{0D108BD9-81ED-4DB2-BD59-A6C34878D82A}">
                        <a16:rowId xmlns:a16="http://schemas.microsoft.com/office/drawing/2014/main" val="2244605242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16" name="Picture 15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28135" y="294395"/>
            <a:ext cx="1241979" cy="1823421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1089471" y="1515644"/>
            <a:ext cx="13854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Whitney</a:t>
            </a:r>
          </a:p>
        </p:txBody>
      </p:sp>
      <p:sp>
        <p:nvSpPr>
          <p:cNvPr id="18" name="Rounded Rectangular Callout 17"/>
          <p:cNvSpPr/>
          <p:nvPr/>
        </p:nvSpPr>
        <p:spPr>
          <a:xfrm>
            <a:off x="2599885" y="566496"/>
            <a:ext cx="5250873" cy="1129675"/>
          </a:xfrm>
          <a:prstGeom prst="wedgeRoundRectCallout">
            <a:avLst>
              <a:gd name="adj1" fmla="val -56648"/>
              <a:gd name="adj2" fmla="val 27606"/>
              <a:gd name="adj3" fmla="val 16667"/>
            </a:avLst>
          </a:prstGeom>
          <a:ln w="38100">
            <a:solidFill>
              <a:srgbClr val="00B05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 have 120 more stickers than both of you combined!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60522" y="4488728"/>
            <a:ext cx="13854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Whitney</a:t>
            </a:r>
          </a:p>
        </p:txBody>
      </p:sp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8020291"/>
              </p:ext>
            </p:extLst>
          </p:nvPr>
        </p:nvGraphicFramePr>
        <p:xfrm>
          <a:off x="2094319" y="4432458"/>
          <a:ext cx="1889613" cy="6571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89613">
                  <a:extLst>
                    <a:ext uri="{9D8B030D-6E8A-4147-A177-3AD203B41FA5}">
                      <a16:colId xmlns:a16="http://schemas.microsoft.com/office/drawing/2014/main" val="2435759541"/>
                    </a:ext>
                  </a:extLst>
                </a:gridCol>
              </a:tblGrid>
              <a:tr h="65718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520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48130120"/>
                  </a:ext>
                </a:extLst>
              </a:tr>
            </a:tbl>
          </a:graphicData>
        </a:graphic>
      </p:graphicFrame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0269773"/>
              </p:ext>
            </p:extLst>
          </p:nvPr>
        </p:nvGraphicFramePr>
        <p:xfrm>
          <a:off x="3983932" y="4432458"/>
          <a:ext cx="2920246" cy="6571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920246">
                  <a:extLst>
                    <a:ext uri="{9D8B030D-6E8A-4147-A177-3AD203B41FA5}">
                      <a16:colId xmlns:a16="http://schemas.microsoft.com/office/drawing/2014/main" val="2435759541"/>
                    </a:ext>
                  </a:extLst>
                </a:gridCol>
              </a:tblGrid>
              <a:tr h="65718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890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8130120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2" name="Table 2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927199716"/>
                  </p:ext>
                </p:extLst>
              </p:nvPr>
            </p:nvGraphicFramePr>
            <p:xfrm>
              <a:off x="5530025" y="1958619"/>
              <a:ext cx="2490780" cy="2315844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498156">
                      <a:extLst>
                        <a:ext uri="{9D8B030D-6E8A-4147-A177-3AD203B41FA5}">
                          <a16:colId xmlns:a16="http://schemas.microsoft.com/office/drawing/2014/main" val="1495464121"/>
                        </a:ext>
                      </a:extLst>
                    </a:gridCol>
                    <a:gridCol w="498156">
                      <a:extLst>
                        <a:ext uri="{9D8B030D-6E8A-4147-A177-3AD203B41FA5}">
                          <a16:colId xmlns:a16="http://schemas.microsoft.com/office/drawing/2014/main" val="2794472318"/>
                        </a:ext>
                      </a:extLst>
                    </a:gridCol>
                    <a:gridCol w="498156">
                      <a:extLst>
                        <a:ext uri="{9D8B030D-6E8A-4147-A177-3AD203B41FA5}">
                          <a16:colId xmlns:a16="http://schemas.microsoft.com/office/drawing/2014/main" val="72329848"/>
                        </a:ext>
                      </a:extLst>
                    </a:gridCol>
                    <a:gridCol w="498156">
                      <a:extLst>
                        <a:ext uri="{9D8B030D-6E8A-4147-A177-3AD203B41FA5}">
                          <a16:colId xmlns:a16="http://schemas.microsoft.com/office/drawing/2014/main" val="2809278007"/>
                        </a:ext>
                      </a:extLst>
                    </a:gridCol>
                    <a:gridCol w="498156">
                      <a:extLst>
                        <a:ext uri="{9D8B030D-6E8A-4147-A177-3AD203B41FA5}">
                          <a16:colId xmlns:a16="http://schemas.microsoft.com/office/drawing/2014/main" val="1860858241"/>
                        </a:ext>
                      </a:extLst>
                    </a:gridCol>
                  </a:tblGrid>
                  <a:tr h="578961"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5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2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0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102610556"/>
                      </a:ext>
                    </a:extLst>
                  </a:tr>
                  <a:tr h="578961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400" b="0" i="1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</m:oMath>
                            </m:oMathPara>
                          </a14:m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8</a:t>
                          </a:r>
                        </a:p>
                      </a:txBody>
                      <a:tcPr anchor="ctr"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9</a:t>
                          </a:r>
                        </a:p>
                      </a:txBody>
                      <a:tcPr anchor="ctr"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0</a:t>
                          </a:r>
                        </a:p>
                      </a:txBody>
                      <a:tcPr anchor="ctr"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4049866793"/>
                      </a:ext>
                    </a:extLst>
                  </a:tr>
                  <a:tr h="578961"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solidFill>
                                <a:srgbClr val="0070C0"/>
                              </a:solidFill>
                              <a:latin typeface="+mn-lt"/>
                            </a:rPr>
                            <a:t>1</a:t>
                          </a:r>
                        </a:p>
                      </a:txBody>
                      <a:tcPr anchor="ctr"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solidFill>
                                <a:srgbClr val="0070C0"/>
                              </a:solidFill>
                              <a:latin typeface="+mn-lt"/>
                            </a:rPr>
                            <a:t>4</a:t>
                          </a:r>
                        </a:p>
                      </a:txBody>
                      <a:tcPr anchor="ctr"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solidFill>
                                <a:srgbClr val="0070C0"/>
                              </a:solidFill>
                              <a:latin typeface="+mn-lt"/>
                            </a:rPr>
                            <a:t>1</a:t>
                          </a:r>
                        </a:p>
                      </a:txBody>
                      <a:tcPr anchor="ctr"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solidFill>
                                <a:srgbClr val="0070C0"/>
                              </a:solidFill>
                              <a:latin typeface="+mn-lt"/>
                            </a:rPr>
                            <a:t>0</a:t>
                          </a:r>
                        </a:p>
                      </a:txBody>
                      <a:tcPr anchor="ctr"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244605242"/>
                      </a:ext>
                    </a:extLst>
                  </a:tr>
                  <a:tr h="578961"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solidFill>
                                <a:srgbClr val="0070C0"/>
                              </a:solidFill>
                              <a:latin typeface="+mn-lt"/>
                            </a:rPr>
                            <a:t>1</a:t>
                          </a:r>
                        </a:p>
                      </a:txBody>
                      <a:tcPr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solidFill>
                              <a:srgbClr val="0070C0"/>
                            </a:solidFill>
                            <a:latin typeface="+mn-lt"/>
                          </a:endParaRPr>
                        </a:p>
                      </a:txBody>
                      <a:tcPr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solidFill>
                              <a:srgbClr val="0070C0"/>
                            </a:solidFill>
                            <a:latin typeface="+mn-lt"/>
                          </a:endParaRPr>
                        </a:p>
                      </a:txBody>
                      <a:tcPr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603952111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22" name="Table 2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927199716"/>
                  </p:ext>
                </p:extLst>
              </p:nvPr>
            </p:nvGraphicFramePr>
            <p:xfrm>
              <a:off x="5530025" y="1958619"/>
              <a:ext cx="2490780" cy="2315844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498156">
                      <a:extLst>
                        <a:ext uri="{9D8B030D-6E8A-4147-A177-3AD203B41FA5}">
                          <a16:colId xmlns:a16="http://schemas.microsoft.com/office/drawing/2014/main" val="1495464121"/>
                        </a:ext>
                      </a:extLst>
                    </a:gridCol>
                    <a:gridCol w="498156">
                      <a:extLst>
                        <a:ext uri="{9D8B030D-6E8A-4147-A177-3AD203B41FA5}">
                          <a16:colId xmlns:a16="http://schemas.microsoft.com/office/drawing/2014/main" val="2794472318"/>
                        </a:ext>
                      </a:extLst>
                    </a:gridCol>
                    <a:gridCol w="498156">
                      <a:extLst>
                        <a:ext uri="{9D8B030D-6E8A-4147-A177-3AD203B41FA5}">
                          <a16:colId xmlns:a16="http://schemas.microsoft.com/office/drawing/2014/main" val="72329848"/>
                        </a:ext>
                      </a:extLst>
                    </a:gridCol>
                    <a:gridCol w="498156">
                      <a:extLst>
                        <a:ext uri="{9D8B030D-6E8A-4147-A177-3AD203B41FA5}">
                          <a16:colId xmlns:a16="http://schemas.microsoft.com/office/drawing/2014/main" val="2809278007"/>
                        </a:ext>
                      </a:extLst>
                    </a:gridCol>
                    <a:gridCol w="498156">
                      <a:extLst>
                        <a:ext uri="{9D8B030D-6E8A-4147-A177-3AD203B41FA5}">
                          <a16:colId xmlns:a16="http://schemas.microsoft.com/office/drawing/2014/main" val="1860858241"/>
                        </a:ext>
                      </a:extLst>
                    </a:gridCol>
                  </a:tblGrid>
                  <a:tr h="578961"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5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2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0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102610556"/>
                      </a:ext>
                    </a:extLst>
                  </a:tr>
                  <a:tr h="578961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10"/>
                          <a:stretch>
                            <a:fillRect l="-1220" t="-100000" r="-403659" b="-2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8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9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0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4049866793"/>
                      </a:ext>
                    </a:extLst>
                  </a:tr>
                  <a:tr h="578961"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solidFill>
                                <a:srgbClr val="0070C0"/>
                              </a:solidFill>
                              <a:latin typeface="+mn-lt"/>
                            </a:rPr>
                            <a:t>1</a:t>
                          </a:r>
                          <a:endParaRPr lang="en-GB" sz="2400" dirty="0">
                            <a:solidFill>
                              <a:srgbClr val="0070C0"/>
                            </a:solidFill>
                            <a:latin typeface="+mn-lt"/>
                          </a:endParaRPr>
                        </a:p>
                      </a:txBody>
                      <a:tcPr anchor="ctr"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solidFill>
                                <a:srgbClr val="0070C0"/>
                              </a:solidFill>
                              <a:latin typeface="+mn-lt"/>
                            </a:rPr>
                            <a:t>4</a:t>
                          </a:r>
                          <a:endParaRPr lang="en-GB" sz="2400" dirty="0">
                            <a:solidFill>
                              <a:srgbClr val="0070C0"/>
                            </a:solidFill>
                            <a:latin typeface="+mn-lt"/>
                          </a:endParaRPr>
                        </a:p>
                      </a:txBody>
                      <a:tcPr anchor="ctr"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solidFill>
                                <a:srgbClr val="0070C0"/>
                              </a:solidFill>
                              <a:latin typeface="+mn-lt"/>
                            </a:rPr>
                            <a:t>1</a:t>
                          </a:r>
                          <a:endParaRPr lang="en-GB" sz="2400" dirty="0">
                            <a:solidFill>
                              <a:srgbClr val="0070C0"/>
                            </a:solidFill>
                            <a:latin typeface="+mn-lt"/>
                          </a:endParaRPr>
                        </a:p>
                      </a:txBody>
                      <a:tcPr anchor="ctr"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solidFill>
                                <a:srgbClr val="0070C0"/>
                              </a:solidFill>
                              <a:latin typeface="+mn-lt"/>
                            </a:rPr>
                            <a:t>0</a:t>
                          </a:r>
                          <a:endParaRPr lang="en-GB" sz="2400" dirty="0">
                            <a:solidFill>
                              <a:srgbClr val="0070C0"/>
                            </a:solidFill>
                            <a:latin typeface="+mn-lt"/>
                          </a:endParaRPr>
                        </a:p>
                      </a:txBody>
                      <a:tcPr anchor="ctr"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244605242"/>
                      </a:ext>
                    </a:extLst>
                  </a:tr>
                  <a:tr h="578961"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solidFill>
                                <a:srgbClr val="0070C0"/>
                              </a:solidFill>
                              <a:latin typeface="+mn-lt"/>
                            </a:rPr>
                            <a:t>1</a:t>
                          </a:r>
                          <a:endParaRPr lang="en-GB" sz="2400" dirty="0">
                            <a:solidFill>
                              <a:srgbClr val="0070C0"/>
                            </a:solidFill>
                            <a:latin typeface="+mn-lt"/>
                          </a:endParaRPr>
                        </a:p>
                      </a:txBody>
                      <a:tcPr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solidFill>
                              <a:srgbClr val="0070C0"/>
                            </a:solidFill>
                            <a:latin typeface="+mn-lt"/>
                          </a:endParaRPr>
                        </a:p>
                      </a:txBody>
                      <a:tcPr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solidFill>
                              <a:srgbClr val="0070C0"/>
                            </a:solidFill>
                            <a:latin typeface="+mn-lt"/>
                          </a:endParaRPr>
                        </a:p>
                      </a:txBody>
                      <a:tcPr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603952111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3" name="Table 2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475524064"/>
                  </p:ext>
                </p:extLst>
              </p:nvPr>
            </p:nvGraphicFramePr>
            <p:xfrm>
              <a:off x="5528328" y="1962443"/>
              <a:ext cx="2490780" cy="2315844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498156">
                      <a:extLst>
                        <a:ext uri="{9D8B030D-6E8A-4147-A177-3AD203B41FA5}">
                          <a16:colId xmlns:a16="http://schemas.microsoft.com/office/drawing/2014/main" val="1495464121"/>
                        </a:ext>
                      </a:extLst>
                    </a:gridCol>
                    <a:gridCol w="498156">
                      <a:extLst>
                        <a:ext uri="{9D8B030D-6E8A-4147-A177-3AD203B41FA5}">
                          <a16:colId xmlns:a16="http://schemas.microsoft.com/office/drawing/2014/main" val="2794472318"/>
                        </a:ext>
                      </a:extLst>
                    </a:gridCol>
                    <a:gridCol w="498156">
                      <a:extLst>
                        <a:ext uri="{9D8B030D-6E8A-4147-A177-3AD203B41FA5}">
                          <a16:colId xmlns:a16="http://schemas.microsoft.com/office/drawing/2014/main" val="72329848"/>
                        </a:ext>
                      </a:extLst>
                    </a:gridCol>
                    <a:gridCol w="498156">
                      <a:extLst>
                        <a:ext uri="{9D8B030D-6E8A-4147-A177-3AD203B41FA5}">
                          <a16:colId xmlns:a16="http://schemas.microsoft.com/office/drawing/2014/main" val="2809278007"/>
                        </a:ext>
                      </a:extLst>
                    </a:gridCol>
                    <a:gridCol w="498156">
                      <a:extLst>
                        <a:ext uri="{9D8B030D-6E8A-4147-A177-3AD203B41FA5}">
                          <a16:colId xmlns:a16="http://schemas.microsoft.com/office/drawing/2014/main" val="1860858241"/>
                        </a:ext>
                      </a:extLst>
                    </a:gridCol>
                  </a:tblGrid>
                  <a:tr h="578961"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5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2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0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102610556"/>
                      </a:ext>
                    </a:extLst>
                  </a:tr>
                  <a:tr h="578961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400" b="0" i="1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</m:oMath>
                            </m:oMathPara>
                          </a14:m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8</a:t>
                          </a:r>
                        </a:p>
                      </a:txBody>
                      <a:tcPr anchor="ctr"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9</a:t>
                          </a:r>
                        </a:p>
                      </a:txBody>
                      <a:tcPr anchor="ctr"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0</a:t>
                          </a:r>
                        </a:p>
                      </a:txBody>
                      <a:tcPr anchor="ctr"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4049866793"/>
                      </a:ext>
                    </a:extLst>
                  </a:tr>
                  <a:tr h="578961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KG Primary Penmanship" panose="02000506000000020003" pitchFamily="2" charset="0"/>
                          </a:endParaRPr>
                        </a:p>
                      </a:txBody>
                      <a:tcPr anchor="ctr"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rgbClr val="0070C0"/>
                            </a:solidFill>
                            <a:latin typeface="KG Primary Penmanship" panose="02000506000000020003" pitchFamily="2" charset="0"/>
                          </a:endParaRPr>
                        </a:p>
                      </a:txBody>
                      <a:tcPr anchor="ctr"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rgbClr val="0070C0"/>
                            </a:solidFill>
                            <a:latin typeface="KG Primary Penmanship" panose="02000506000000020003" pitchFamily="2" charset="0"/>
                          </a:endParaRPr>
                        </a:p>
                      </a:txBody>
                      <a:tcPr anchor="ctr"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rgbClr val="0070C0"/>
                            </a:solidFill>
                            <a:latin typeface="KG Primary Penmanship" panose="02000506000000020003" pitchFamily="2" charset="0"/>
                          </a:endParaRPr>
                        </a:p>
                      </a:txBody>
                      <a:tcPr anchor="ctr"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rgbClr val="0070C0"/>
                            </a:solidFill>
                            <a:latin typeface="KG Primary Penmanship" panose="02000506000000020003" pitchFamily="2" charset="0"/>
                          </a:endParaRPr>
                        </a:p>
                      </a:txBody>
                      <a:tcPr anchor="ctr"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244605242"/>
                      </a:ext>
                    </a:extLst>
                  </a:tr>
                  <a:tr h="578961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KG Primary Penmanship" panose="02000506000000020003" pitchFamily="2" charset="0"/>
                          </a:endParaRPr>
                        </a:p>
                      </a:txBody>
                      <a:tcPr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KG Primary Penmanship" panose="02000506000000020003" pitchFamily="2" charset="0"/>
                          </a:endParaRPr>
                        </a:p>
                      </a:txBody>
                      <a:tcPr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1800" dirty="0">
                            <a:solidFill>
                              <a:srgbClr val="0070C0"/>
                            </a:solidFill>
                            <a:latin typeface="KG Primary Penmanship" panose="02000506000000020003" pitchFamily="2" charset="0"/>
                          </a:endParaRPr>
                        </a:p>
                      </a:txBody>
                      <a:tcPr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rgbClr val="0070C0"/>
                            </a:solidFill>
                            <a:latin typeface="KG Primary Penmanship" panose="02000506000000020003" pitchFamily="2" charset="0"/>
                          </a:endParaRPr>
                        </a:p>
                      </a:txBody>
                      <a:tcPr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rgbClr val="0070C0"/>
                            </a:solidFill>
                            <a:latin typeface="KG Primary Penmanship" panose="02000506000000020003" pitchFamily="2" charset="0"/>
                          </a:endParaRPr>
                        </a:p>
                      </a:txBody>
                      <a:tcPr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603952111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23" name="Table 2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475524064"/>
                  </p:ext>
                </p:extLst>
              </p:nvPr>
            </p:nvGraphicFramePr>
            <p:xfrm>
              <a:off x="5528328" y="1962443"/>
              <a:ext cx="2490780" cy="2315844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498156">
                      <a:extLst>
                        <a:ext uri="{9D8B030D-6E8A-4147-A177-3AD203B41FA5}">
                          <a16:colId xmlns:a16="http://schemas.microsoft.com/office/drawing/2014/main" val="1495464121"/>
                        </a:ext>
                      </a:extLst>
                    </a:gridCol>
                    <a:gridCol w="498156">
                      <a:extLst>
                        <a:ext uri="{9D8B030D-6E8A-4147-A177-3AD203B41FA5}">
                          <a16:colId xmlns:a16="http://schemas.microsoft.com/office/drawing/2014/main" val="2794472318"/>
                        </a:ext>
                      </a:extLst>
                    </a:gridCol>
                    <a:gridCol w="498156">
                      <a:extLst>
                        <a:ext uri="{9D8B030D-6E8A-4147-A177-3AD203B41FA5}">
                          <a16:colId xmlns:a16="http://schemas.microsoft.com/office/drawing/2014/main" val="72329848"/>
                        </a:ext>
                      </a:extLst>
                    </a:gridCol>
                    <a:gridCol w="498156">
                      <a:extLst>
                        <a:ext uri="{9D8B030D-6E8A-4147-A177-3AD203B41FA5}">
                          <a16:colId xmlns:a16="http://schemas.microsoft.com/office/drawing/2014/main" val="2809278007"/>
                        </a:ext>
                      </a:extLst>
                    </a:gridCol>
                    <a:gridCol w="498156">
                      <a:extLst>
                        <a:ext uri="{9D8B030D-6E8A-4147-A177-3AD203B41FA5}">
                          <a16:colId xmlns:a16="http://schemas.microsoft.com/office/drawing/2014/main" val="1860858241"/>
                        </a:ext>
                      </a:extLst>
                    </a:gridCol>
                  </a:tblGrid>
                  <a:tr h="578961"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5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2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0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102610556"/>
                      </a:ext>
                    </a:extLst>
                  </a:tr>
                  <a:tr h="578961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11"/>
                          <a:stretch>
                            <a:fillRect l="-1220" t="-100000" r="-404878" b="-19791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8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9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0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4049866793"/>
                      </a:ext>
                    </a:extLst>
                  </a:tr>
                  <a:tr h="578961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KG Primary Penmanship" panose="02000506000000020003" pitchFamily="2" charset="0"/>
                          </a:endParaRPr>
                        </a:p>
                      </a:txBody>
                      <a:tcPr anchor="ctr"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rgbClr val="0070C0"/>
                            </a:solidFill>
                            <a:latin typeface="KG Primary Penmanship" panose="02000506000000020003" pitchFamily="2" charset="0"/>
                          </a:endParaRPr>
                        </a:p>
                      </a:txBody>
                      <a:tcPr anchor="ctr"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rgbClr val="0070C0"/>
                            </a:solidFill>
                            <a:latin typeface="KG Primary Penmanship" panose="02000506000000020003" pitchFamily="2" charset="0"/>
                          </a:endParaRPr>
                        </a:p>
                      </a:txBody>
                      <a:tcPr anchor="ctr"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rgbClr val="0070C0"/>
                            </a:solidFill>
                            <a:latin typeface="KG Primary Penmanship" panose="02000506000000020003" pitchFamily="2" charset="0"/>
                          </a:endParaRPr>
                        </a:p>
                      </a:txBody>
                      <a:tcPr anchor="ctr"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rgbClr val="0070C0"/>
                            </a:solidFill>
                            <a:latin typeface="KG Primary Penmanship" panose="02000506000000020003" pitchFamily="2" charset="0"/>
                          </a:endParaRPr>
                        </a:p>
                      </a:txBody>
                      <a:tcPr anchor="ctr"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244605242"/>
                      </a:ext>
                    </a:extLst>
                  </a:tr>
                  <a:tr h="578961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KG Primary Penmanship" panose="02000506000000020003" pitchFamily="2" charset="0"/>
                          </a:endParaRPr>
                        </a:p>
                      </a:txBody>
                      <a:tcPr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KG Primary Penmanship" panose="02000506000000020003" pitchFamily="2" charset="0"/>
                          </a:endParaRPr>
                        </a:p>
                      </a:txBody>
                      <a:tcPr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1800" dirty="0">
                            <a:solidFill>
                              <a:srgbClr val="0070C0"/>
                            </a:solidFill>
                            <a:latin typeface="KG Primary Penmanship" panose="02000506000000020003" pitchFamily="2" charset="0"/>
                          </a:endParaRPr>
                        </a:p>
                      </a:txBody>
                      <a:tcPr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rgbClr val="0070C0"/>
                            </a:solidFill>
                            <a:latin typeface="KG Primary Penmanship" panose="02000506000000020003" pitchFamily="2" charset="0"/>
                          </a:endParaRPr>
                        </a:p>
                      </a:txBody>
                      <a:tcPr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rgbClr val="0070C0"/>
                            </a:solidFill>
                            <a:latin typeface="KG Primary Penmanship" panose="02000506000000020003" pitchFamily="2" charset="0"/>
                          </a:endParaRPr>
                        </a:p>
                      </a:txBody>
                      <a:tcPr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603952111"/>
                      </a:ext>
                    </a:extLst>
                  </a:tr>
                </a:tbl>
              </a:graphicData>
            </a:graphic>
          </p:graphicFrame>
        </mc:Fallback>
      </mc:AlternateContent>
      <p:graphicFrame>
        <p:nvGraphicFramePr>
          <p:cNvPr id="24" name="Table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9642714"/>
              </p:ext>
            </p:extLst>
          </p:nvPr>
        </p:nvGraphicFramePr>
        <p:xfrm>
          <a:off x="2072921" y="4432458"/>
          <a:ext cx="4809859" cy="6571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09859">
                  <a:extLst>
                    <a:ext uri="{9D8B030D-6E8A-4147-A177-3AD203B41FA5}">
                      <a16:colId xmlns:a16="http://schemas.microsoft.com/office/drawing/2014/main" val="2435759541"/>
                    </a:ext>
                  </a:extLst>
                </a:gridCol>
              </a:tblGrid>
              <a:tr h="65718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1410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8130120"/>
                  </a:ext>
                </a:extLst>
              </a:tr>
            </a:tbl>
          </a:graphicData>
        </a:graphic>
      </p:graphicFrame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4359274"/>
              </p:ext>
            </p:extLst>
          </p:nvPr>
        </p:nvGraphicFramePr>
        <p:xfrm>
          <a:off x="6861382" y="4428783"/>
          <a:ext cx="959028" cy="6571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59028">
                  <a:extLst>
                    <a:ext uri="{9D8B030D-6E8A-4147-A177-3AD203B41FA5}">
                      <a16:colId xmlns:a16="http://schemas.microsoft.com/office/drawing/2014/main" val="2435759541"/>
                    </a:ext>
                  </a:extLst>
                </a:gridCol>
              </a:tblGrid>
              <a:tr h="65718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120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8130120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6" name="Table 2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501279198"/>
                  </p:ext>
                </p:extLst>
              </p:nvPr>
            </p:nvGraphicFramePr>
            <p:xfrm>
              <a:off x="5526116" y="1958619"/>
              <a:ext cx="2490780" cy="2315844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498156">
                      <a:extLst>
                        <a:ext uri="{9D8B030D-6E8A-4147-A177-3AD203B41FA5}">
                          <a16:colId xmlns:a16="http://schemas.microsoft.com/office/drawing/2014/main" val="1495464121"/>
                        </a:ext>
                      </a:extLst>
                    </a:gridCol>
                    <a:gridCol w="498156">
                      <a:extLst>
                        <a:ext uri="{9D8B030D-6E8A-4147-A177-3AD203B41FA5}">
                          <a16:colId xmlns:a16="http://schemas.microsoft.com/office/drawing/2014/main" val="2794472318"/>
                        </a:ext>
                      </a:extLst>
                    </a:gridCol>
                    <a:gridCol w="498156">
                      <a:extLst>
                        <a:ext uri="{9D8B030D-6E8A-4147-A177-3AD203B41FA5}">
                          <a16:colId xmlns:a16="http://schemas.microsoft.com/office/drawing/2014/main" val="72329848"/>
                        </a:ext>
                      </a:extLst>
                    </a:gridCol>
                    <a:gridCol w="498156">
                      <a:extLst>
                        <a:ext uri="{9D8B030D-6E8A-4147-A177-3AD203B41FA5}">
                          <a16:colId xmlns:a16="http://schemas.microsoft.com/office/drawing/2014/main" val="2809278007"/>
                        </a:ext>
                      </a:extLst>
                    </a:gridCol>
                    <a:gridCol w="498156">
                      <a:extLst>
                        <a:ext uri="{9D8B030D-6E8A-4147-A177-3AD203B41FA5}">
                          <a16:colId xmlns:a16="http://schemas.microsoft.com/office/drawing/2014/main" val="1860858241"/>
                        </a:ext>
                      </a:extLst>
                    </a:gridCol>
                  </a:tblGrid>
                  <a:tr h="578961"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1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4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1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0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102610556"/>
                      </a:ext>
                    </a:extLst>
                  </a:tr>
                  <a:tr h="578961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400" b="0" i="1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</m:oMath>
                            </m:oMathPara>
                          </a14:m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1</a:t>
                          </a:r>
                        </a:p>
                      </a:txBody>
                      <a:tcPr anchor="ctr"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2</a:t>
                          </a:r>
                        </a:p>
                      </a:txBody>
                      <a:tcPr anchor="ctr"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0</a:t>
                          </a:r>
                        </a:p>
                      </a:txBody>
                      <a:tcPr anchor="ctr"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4049866793"/>
                      </a:ext>
                    </a:extLst>
                  </a:tr>
                  <a:tr h="578961"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solidFill>
                              <a:srgbClr val="0070C0"/>
                            </a:solidFill>
                            <a:latin typeface="+mn-lt"/>
                          </a:endParaRPr>
                        </a:p>
                      </a:txBody>
                      <a:tcPr anchor="ctr"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solidFill>
                              <a:srgbClr val="0070C0"/>
                            </a:solidFill>
                            <a:latin typeface="+mn-lt"/>
                          </a:endParaRPr>
                        </a:p>
                      </a:txBody>
                      <a:tcPr anchor="ctr"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solidFill>
                              <a:srgbClr val="0070C0"/>
                            </a:solidFill>
                            <a:latin typeface="+mn-lt"/>
                          </a:endParaRPr>
                        </a:p>
                      </a:txBody>
                      <a:tcPr anchor="ctr"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solidFill>
                              <a:srgbClr val="0070C0"/>
                            </a:solidFill>
                            <a:latin typeface="+mn-lt"/>
                          </a:endParaRPr>
                        </a:p>
                      </a:txBody>
                      <a:tcPr anchor="ctr"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244605242"/>
                      </a:ext>
                    </a:extLst>
                  </a:tr>
                  <a:tr h="578961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KG Primary Penmanship" panose="02000506000000020003" pitchFamily="2" charset="0"/>
                          </a:endParaRPr>
                        </a:p>
                      </a:txBody>
                      <a:tcPr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KG Primary Penmanship" panose="02000506000000020003" pitchFamily="2" charset="0"/>
                          </a:endParaRPr>
                        </a:p>
                      </a:txBody>
                      <a:tcPr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1800" dirty="0">
                            <a:solidFill>
                              <a:srgbClr val="0070C0"/>
                            </a:solidFill>
                            <a:latin typeface="KG Primary Penmanship" panose="02000506000000020003" pitchFamily="2" charset="0"/>
                          </a:endParaRPr>
                        </a:p>
                      </a:txBody>
                      <a:tcPr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rgbClr val="0070C0"/>
                            </a:solidFill>
                            <a:latin typeface="KG Primary Penmanship" panose="02000506000000020003" pitchFamily="2" charset="0"/>
                          </a:endParaRPr>
                        </a:p>
                      </a:txBody>
                      <a:tcPr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rgbClr val="0070C0"/>
                            </a:solidFill>
                            <a:latin typeface="KG Primary Penmanship" panose="02000506000000020003" pitchFamily="2" charset="0"/>
                          </a:endParaRPr>
                        </a:p>
                      </a:txBody>
                      <a:tcPr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603952111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26" name="Table 2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501279198"/>
                  </p:ext>
                </p:extLst>
              </p:nvPr>
            </p:nvGraphicFramePr>
            <p:xfrm>
              <a:off x="5526116" y="1958619"/>
              <a:ext cx="2490780" cy="2315844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498156">
                      <a:extLst>
                        <a:ext uri="{9D8B030D-6E8A-4147-A177-3AD203B41FA5}">
                          <a16:colId xmlns:a16="http://schemas.microsoft.com/office/drawing/2014/main" val="1495464121"/>
                        </a:ext>
                      </a:extLst>
                    </a:gridCol>
                    <a:gridCol w="498156">
                      <a:extLst>
                        <a:ext uri="{9D8B030D-6E8A-4147-A177-3AD203B41FA5}">
                          <a16:colId xmlns:a16="http://schemas.microsoft.com/office/drawing/2014/main" val="2794472318"/>
                        </a:ext>
                      </a:extLst>
                    </a:gridCol>
                    <a:gridCol w="498156">
                      <a:extLst>
                        <a:ext uri="{9D8B030D-6E8A-4147-A177-3AD203B41FA5}">
                          <a16:colId xmlns:a16="http://schemas.microsoft.com/office/drawing/2014/main" val="72329848"/>
                        </a:ext>
                      </a:extLst>
                    </a:gridCol>
                    <a:gridCol w="498156">
                      <a:extLst>
                        <a:ext uri="{9D8B030D-6E8A-4147-A177-3AD203B41FA5}">
                          <a16:colId xmlns:a16="http://schemas.microsoft.com/office/drawing/2014/main" val="2809278007"/>
                        </a:ext>
                      </a:extLst>
                    </a:gridCol>
                    <a:gridCol w="498156">
                      <a:extLst>
                        <a:ext uri="{9D8B030D-6E8A-4147-A177-3AD203B41FA5}">
                          <a16:colId xmlns:a16="http://schemas.microsoft.com/office/drawing/2014/main" val="1860858241"/>
                        </a:ext>
                      </a:extLst>
                    </a:gridCol>
                  </a:tblGrid>
                  <a:tr h="578961"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1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4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1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0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102610556"/>
                      </a:ext>
                    </a:extLst>
                  </a:tr>
                  <a:tr h="578961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12"/>
                          <a:stretch>
                            <a:fillRect l="-1220" t="-100000" r="-404878" b="-19791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1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2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0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4049866793"/>
                      </a:ext>
                    </a:extLst>
                  </a:tr>
                  <a:tr h="578961"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solidFill>
                              <a:srgbClr val="0070C0"/>
                            </a:solidFill>
                            <a:latin typeface="+mn-lt"/>
                          </a:endParaRPr>
                        </a:p>
                      </a:txBody>
                      <a:tcPr anchor="ctr"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solidFill>
                              <a:srgbClr val="0070C0"/>
                            </a:solidFill>
                            <a:latin typeface="+mn-lt"/>
                          </a:endParaRPr>
                        </a:p>
                      </a:txBody>
                      <a:tcPr anchor="ctr"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solidFill>
                              <a:srgbClr val="0070C0"/>
                            </a:solidFill>
                            <a:latin typeface="+mn-lt"/>
                          </a:endParaRPr>
                        </a:p>
                      </a:txBody>
                      <a:tcPr anchor="ctr"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solidFill>
                              <a:srgbClr val="0070C0"/>
                            </a:solidFill>
                            <a:latin typeface="+mn-lt"/>
                          </a:endParaRPr>
                        </a:p>
                      </a:txBody>
                      <a:tcPr anchor="ctr"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244605242"/>
                      </a:ext>
                    </a:extLst>
                  </a:tr>
                  <a:tr h="578961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KG Primary Penmanship" panose="02000506000000020003" pitchFamily="2" charset="0"/>
                          </a:endParaRPr>
                        </a:p>
                      </a:txBody>
                      <a:tcPr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KG Primary Penmanship" panose="02000506000000020003" pitchFamily="2" charset="0"/>
                          </a:endParaRPr>
                        </a:p>
                      </a:txBody>
                      <a:tcPr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1800" dirty="0">
                            <a:solidFill>
                              <a:srgbClr val="0070C0"/>
                            </a:solidFill>
                            <a:latin typeface="KG Primary Penmanship" panose="02000506000000020003" pitchFamily="2" charset="0"/>
                          </a:endParaRPr>
                        </a:p>
                      </a:txBody>
                      <a:tcPr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rgbClr val="0070C0"/>
                            </a:solidFill>
                            <a:latin typeface="KG Primary Penmanship" panose="02000506000000020003" pitchFamily="2" charset="0"/>
                          </a:endParaRPr>
                        </a:p>
                      </a:txBody>
                      <a:tcPr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rgbClr val="0070C0"/>
                            </a:solidFill>
                            <a:latin typeface="KG Primary Penmanship" panose="02000506000000020003" pitchFamily="2" charset="0"/>
                          </a:endParaRPr>
                        </a:p>
                      </a:txBody>
                      <a:tcPr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603952111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7" name="Table 2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037719210"/>
                  </p:ext>
                </p:extLst>
              </p:nvPr>
            </p:nvGraphicFramePr>
            <p:xfrm>
              <a:off x="5537015" y="1958619"/>
              <a:ext cx="2490780" cy="2315844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498156">
                      <a:extLst>
                        <a:ext uri="{9D8B030D-6E8A-4147-A177-3AD203B41FA5}">
                          <a16:colId xmlns:a16="http://schemas.microsoft.com/office/drawing/2014/main" val="1495464121"/>
                        </a:ext>
                      </a:extLst>
                    </a:gridCol>
                    <a:gridCol w="498156">
                      <a:extLst>
                        <a:ext uri="{9D8B030D-6E8A-4147-A177-3AD203B41FA5}">
                          <a16:colId xmlns:a16="http://schemas.microsoft.com/office/drawing/2014/main" val="2794472318"/>
                        </a:ext>
                      </a:extLst>
                    </a:gridCol>
                    <a:gridCol w="498156">
                      <a:extLst>
                        <a:ext uri="{9D8B030D-6E8A-4147-A177-3AD203B41FA5}">
                          <a16:colId xmlns:a16="http://schemas.microsoft.com/office/drawing/2014/main" val="72329848"/>
                        </a:ext>
                      </a:extLst>
                    </a:gridCol>
                    <a:gridCol w="498156">
                      <a:extLst>
                        <a:ext uri="{9D8B030D-6E8A-4147-A177-3AD203B41FA5}">
                          <a16:colId xmlns:a16="http://schemas.microsoft.com/office/drawing/2014/main" val="2809278007"/>
                        </a:ext>
                      </a:extLst>
                    </a:gridCol>
                    <a:gridCol w="498156">
                      <a:extLst>
                        <a:ext uri="{9D8B030D-6E8A-4147-A177-3AD203B41FA5}">
                          <a16:colId xmlns:a16="http://schemas.microsoft.com/office/drawing/2014/main" val="1860858241"/>
                        </a:ext>
                      </a:extLst>
                    </a:gridCol>
                  </a:tblGrid>
                  <a:tr h="578961"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1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4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1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0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102610556"/>
                      </a:ext>
                    </a:extLst>
                  </a:tr>
                  <a:tr h="578961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400" b="0" i="1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</m:oMath>
                            </m:oMathPara>
                          </a14:m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1</a:t>
                          </a:r>
                        </a:p>
                      </a:txBody>
                      <a:tcPr anchor="ctr"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2</a:t>
                          </a:r>
                        </a:p>
                      </a:txBody>
                      <a:tcPr anchor="ctr"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0</a:t>
                          </a:r>
                        </a:p>
                      </a:txBody>
                      <a:tcPr anchor="ctr"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4049866793"/>
                      </a:ext>
                    </a:extLst>
                  </a:tr>
                  <a:tr h="578961"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solidFill>
                                <a:srgbClr val="0070C0"/>
                              </a:solidFill>
                              <a:latin typeface="+mn-lt"/>
                            </a:rPr>
                            <a:t>1</a:t>
                          </a:r>
                        </a:p>
                      </a:txBody>
                      <a:tcPr anchor="ctr"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solidFill>
                                <a:srgbClr val="0070C0"/>
                              </a:solidFill>
                              <a:latin typeface="+mn-lt"/>
                            </a:rPr>
                            <a:t>5</a:t>
                          </a:r>
                        </a:p>
                      </a:txBody>
                      <a:tcPr anchor="ctr"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solidFill>
                                <a:srgbClr val="0070C0"/>
                              </a:solidFill>
                              <a:latin typeface="+mn-lt"/>
                            </a:rPr>
                            <a:t>3</a:t>
                          </a:r>
                        </a:p>
                      </a:txBody>
                      <a:tcPr anchor="ctr"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solidFill>
                                <a:srgbClr val="0070C0"/>
                              </a:solidFill>
                              <a:latin typeface="+mn-lt"/>
                            </a:rPr>
                            <a:t>0</a:t>
                          </a:r>
                        </a:p>
                      </a:txBody>
                      <a:tcPr anchor="ctr"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244605242"/>
                      </a:ext>
                    </a:extLst>
                  </a:tr>
                  <a:tr h="578961"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solidFill>
                              <a:srgbClr val="0070C0"/>
                            </a:solidFill>
                            <a:latin typeface="+mn-lt"/>
                          </a:endParaRPr>
                        </a:p>
                      </a:txBody>
                      <a:tcPr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solidFill>
                              <a:srgbClr val="0070C0"/>
                            </a:solidFill>
                            <a:latin typeface="+mn-lt"/>
                          </a:endParaRPr>
                        </a:p>
                      </a:txBody>
                      <a:tcPr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solidFill>
                              <a:srgbClr val="0070C0"/>
                            </a:solidFill>
                            <a:latin typeface="+mn-lt"/>
                          </a:endParaRPr>
                        </a:p>
                      </a:txBody>
                      <a:tcPr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603952111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27" name="Table 2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037719210"/>
                  </p:ext>
                </p:extLst>
              </p:nvPr>
            </p:nvGraphicFramePr>
            <p:xfrm>
              <a:off x="5537015" y="1958619"/>
              <a:ext cx="2490780" cy="2315844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498156">
                      <a:extLst>
                        <a:ext uri="{9D8B030D-6E8A-4147-A177-3AD203B41FA5}">
                          <a16:colId xmlns:a16="http://schemas.microsoft.com/office/drawing/2014/main" val="1495464121"/>
                        </a:ext>
                      </a:extLst>
                    </a:gridCol>
                    <a:gridCol w="498156">
                      <a:extLst>
                        <a:ext uri="{9D8B030D-6E8A-4147-A177-3AD203B41FA5}">
                          <a16:colId xmlns:a16="http://schemas.microsoft.com/office/drawing/2014/main" val="2794472318"/>
                        </a:ext>
                      </a:extLst>
                    </a:gridCol>
                    <a:gridCol w="498156">
                      <a:extLst>
                        <a:ext uri="{9D8B030D-6E8A-4147-A177-3AD203B41FA5}">
                          <a16:colId xmlns:a16="http://schemas.microsoft.com/office/drawing/2014/main" val="72329848"/>
                        </a:ext>
                      </a:extLst>
                    </a:gridCol>
                    <a:gridCol w="498156">
                      <a:extLst>
                        <a:ext uri="{9D8B030D-6E8A-4147-A177-3AD203B41FA5}">
                          <a16:colId xmlns:a16="http://schemas.microsoft.com/office/drawing/2014/main" val="2809278007"/>
                        </a:ext>
                      </a:extLst>
                    </a:gridCol>
                    <a:gridCol w="498156">
                      <a:extLst>
                        <a:ext uri="{9D8B030D-6E8A-4147-A177-3AD203B41FA5}">
                          <a16:colId xmlns:a16="http://schemas.microsoft.com/office/drawing/2014/main" val="1860858241"/>
                        </a:ext>
                      </a:extLst>
                    </a:gridCol>
                  </a:tblGrid>
                  <a:tr h="578961"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1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4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1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0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102610556"/>
                      </a:ext>
                    </a:extLst>
                  </a:tr>
                  <a:tr h="578961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13"/>
                          <a:stretch>
                            <a:fillRect l="-1220" t="-100000" r="-404878" b="-19791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1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2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0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4049866793"/>
                      </a:ext>
                    </a:extLst>
                  </a:tr>
                  <a:tr h="578961"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solidFill>
                                <a:srgbClr val="0070C0"/>
                              </a:solidFill>
                              <a:latin typeface="+mn-lt"/>
                            </a:rPr>
                            <a:t>1</a:t>
                          </a:r>
                          <a:endParaRPr lang="en-GB" sz="2400" dirty="0">
                            <a:solidFill>
                              <a:srgbClr val="0070C0"/>
                            </a:solidFill>
                            <a:latin typeface="+mn-lt"/>
                          </a:endParaRPr>
                        </a:p>
                      </a:txBody>
                      <a:tcPr anchor="ctr"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solidFill>
                                <a:srgbClr val="0070C0"/>
                              </a:solidFill>
                              <a:latin typeface="+mn-lt"/>
                            </a:rPr>
                            <a:t>5</a:t>
                          </a:r>
                          <a:endParaRPr lang="en-GB" sz="2400" dirty="0">
                            <a:solidFill>
                              <a:srgbClr val="0070C0"/>
                            </a:solidFill>
                            <a:latin typeface="+mn-lt"/>
                          </a:endParaRPr>
                        </a:p>
                      </a:txBody>
                      <a:tcPr anchor="ctr"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solidFill>
                                <a:srgbClr val="0070C0"/>
                              </a:solidFill>
                              <a:latin typeface="+mn-lt"/>
                            </a:rPr>
                            <a:t>3</a:t>
                          </a:r>
                          <a:endParaRPr lang="en-GB" sz="2400" dirty="0">
                            <a:solidFill>
                              <a:srgbClr val="0070C0"/>
                            </a:solidFill>
                            <a:latin typeface="+mn-lt"/>
                          </a:endParaRPr>
                        </a:p>
                      </a:txBody>
                      <a:tcPr anchor="ctr"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solidFill>
                                <a:srgbClr val="0070C0"/>
                              </a:solidFill>
                              <a:latin typeface="+mn-lt"/>
                            </a:rPr>
                            <a:t>0</a:t>
                          </a:r>
                          <a:endParaRPr lang="en-GB" sz="2400" dirty="0">
                            <a:solidFill>
                              <a:srgbClr val="0070C0"/>
                            </a:solidFill>
                            <a:latin typeface="+mn-lt"/>
                          </a:endParaRPr>
                        </a:p>
                      </a:txBody>
                      <a:tcPr anchor="ctr"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244605242"/>
                      </a:ext>
                    </a:extLst>
                  </a:tr>
                  <a:tr h="578961"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solidFill>
                              <a:srgbClr val="0070C0"/>
                            </a:solidFill>
                            <a:latin typeface="+mn-lt"/>
                          </a:endParaRPr>
                        </a:p>
                      </a:txBody>
                      <a:tcPr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solidFill>
                              <a:srgbClr val="0070C0"/>
                            </a:solidFill>
                            <a:latin typeface="+mn-lt"/>
                          </a:endParaRPr>
                        </a:p>
                      </a:txBody>
                      <a:tcPr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solidFill>
                              <a:srgbClr val="0070C0"/>
                            </a:solidFill>
                            <a:latin typeface="+mn-lt"/>
                          </a:endParaRPr>
                        </a:p>
                      </a:txBody>
                      <a:tcPr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603952111"/>
                      </a:ext>
                    </a:extLst>
                  </a:tr>
                </a:tbl>
              </a:graphicData>
            </a:graphic>
          </p:graphicFrame>
        </mc:Fallback>
      </mc:AlternateContent>
      <p:graphicFrame>
        <p:nvGraphicFramePr>
          <p:cNvPr id="28" name="Table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8763694"/>
              </p:ext>
            </p:extLst>
          </p:nvPr>
        </p:nvGraphicFramePr>
        <p:xfrm>
          <a:off x="2072921" y="4439343"/>
          <a:ext cx="5768890" cy="6571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68890">
                  <a:extLst>
                    <a:ext uri="{9D8B030D-6E8A-4147-A177-3AD203B41FA5}">
                      <a16:colId xmlns:a16="http://schemas.microsoft.com/office/drawing/2014/main" val="2435759541"/>
                    </a:ext>
                  </a:extLst>
                </a:gridCol>
              </a:tblGrid>
              <a:tr h="65718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1530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8130120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033907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5" grpId="0"/>
      <p:bldP spid="8" grpId="0"/>
      <p:bldP spid="8" grpId="1"/>
      <p:bldP spid="9" grpId="0" animBg="1"/>
      <p:bldP spid="9" grpId="1" animBg="1"/>
      <p:bldP spid="10" grpId="0"/>
      <p:bldP spid="17" grpId="0"/>
      <p:bldP spid="18" grpId="0" animBg="1"/>
      <p:bldP spid="1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67512" y="458819"/>
            <a:ext cx="729119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There are 14,364 people at a football match.</a:t>
            </a:r>
          </a:p>
          <a:p>
            <a:r>
              <a:rPr lang="en-GB" sz="2800" dirty="0"/>
              <a:t>3,301 of the crowd are children.</a:t>
            </a:r>
          </a:p>
          <a:p>
            <a:r>
              <a:rPr lang="en-GB" sz="2800" dirty="0"/>
              <a:t>How many more adults than children are there?</a:t>
            </a:r>
          </a:p>
        </p:txBody>
      </p:sp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6494862"/>
              </p:ext>
            </p:extLst>
          </p:nvPr>
        </p:nvGraphicFramePr>
        <p:xfrm>
          <a:off x="1169418" y="2851180"/>
          <a:ext cx="3475320" cy="13458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83050">
                  <a:extLst>
                    <a:ext uri="{9D8B030D-6E8A-4147-A177-3AD203B41FA5}">
                      <a16:colId xmlns:a16="http://schemas.microsoft.com/office/drawing/2014/main" val="3264629729"/>
                    </a:ext>
                  </a:extLst>
                </a:gridCol>
                <a:gridCol w="2092270">
                  <a:extLst>
                    <a:ext uri="{9D8B030D-6E8A-4147-A177-3AD203B41FA5}">
                      <a16:colId xmlns:a16="http://schemas.microsoft.com/office/drawing/2014/main" val="278786170"/>
                    </a:ext>
                  </a:extLst>
                </a:gridCol>
              </a:tblGrid>
              <a:tr h="672912">
                <a:tc gridSpan="2"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14,364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3269994"/>
                  </a:ext>
                </a:extLst>
              </a:tr>
              <a:tr h="672912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3,301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8532417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3292316" y="3616687"/>
            <a:ext cx="4729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?</a:t>
            </a:r>
          </a:p>
        </p:txBody>
      </p:sp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3962607"/>
              </p:ext>
            </p:extLst>
          </p:nvPr>
        </p:nvGraphicFramePr>
        <p:xfrm>
          <a:off x="5438704" y="2245438"/>
          <a:ext cx="2520000" cy="21819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1411298289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940118740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TTh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dirty="0"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dirty="0"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p:sp>
        <p:nvSpPr>
          <p:cNvPr id="22" name="TextBox 21"/>
          <p:cNvSpPr txBox="1"/>
          <p:nvPr/>
        </p:nvSpPr>
        <p:spPr>
          <a:xfrm>
            <a:off x="7515134" y="3781015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3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046297" y="3781015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6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564455" y="3781015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0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058865" y="3781015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1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5572175" y="3781015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1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2876367" y="3591092"/>
            <a:ext cx="15555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11,063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1450619" y="1803812"/>
            <a:ext cx="2764029" cy="10510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4909393" y="3257795"/>
                <a:ext cx="529311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8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−</m:t>
                      </m:r>
                    </m:oMath>
                  </m:oMathPara>
                </a14:m>
                <a:endParaRPr kumimoji="0" lang="en-GB" sz="2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 Math" panose="02040503050406030204" pitchFamily="18" charset="0"/>
                  <a:ea typeface="Cambria Math" panose="02040503050406030204" pitchFamily="18" charset="0"/>
                  <a:cs typeface="+mn-cs"/>
                </a:endParaRP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09393" y="3257795"/>
                <a:ext cx="529311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2" grpId="0"/>
      <p:bldP spid="23" grpId="0"/>
      <p:bldP spid="24" grpId="0"/>
      <p:bldP spid="25" grpId="0"/>
      <p:bldP spid="39" grpId="0"/>
      <p:bldP spid="40" grpId="0"/>
      <p:bldP spid="1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67512" y="458819"/>
            <a:ext cx="729119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There are 14,364 people at a football match.</a:t>
            </a:r>
          </a:p>
          <a:p>
            <a:r>
              <a:rPr lang="en-GB" sz="2800" dirty="0"/>
              <a:t>3,301 of the crowd are children.</a:t>
            </a:r>
          </a:p>
          <a:p>
            <a:r>
              <a:rPr lang="en-GB" sz="2800" dirty="0"/>
              <a:t>How many more adults than children are there?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3687723"/>
              </p:ext>
            </p:extLst>
          </p:nvPr>
        </p:nvGraphicFramePr>
        <p:xfrm>
          <a:off x="2035995" y="2897136"/>
          <a:ext cx="3555577" cy="6571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55577">
                  <a:extLst>
                    <a:ext uri="{9D8B030D-6E8A-4147-A177-3AD203B41FA5}">
                      <a16:colId xmlns:a16="http://schemas.microsoft.com/office/drawing/2014/main" val="2435759541"/>
                    </a:ext>
                  </a:extLst>
                </a:gridCol>
              </a:tblGrid>
              <a:tr h="65718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11,063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8130120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64043" y="2151954"/>
            <a:ext cx="12409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Children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9327978"/>
              </p:ext>
            </p:extLst>
          </p:nvPr>
        </p:nvGraphicFramePr>
        <p:xfrm>
          <a:off x="2035995" y="2051180"/>
          <a:ext cx="1718885" cy="6571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18885">
                  <a:extLst>
                    <a:ext uri="{9D8B030D-6E8A-4147-A177-3AD203B41FA5}">
                      <a16:colId xmlns:a16="http://schemas.microsoft.com/office/drawing/2014/main" val="2435759541"/>
                    </a:ext>
                  </a:extLst>
                </a:gridCol>
              </a:tblGrid>
              <a:tr h="65718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3,301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8130120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718956" y="2968360"/>
            <a:ext cx="10809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Adults</a:t>
            </a:r>
            <a:endParaRPr lang="en-GB" sz="3200" dirty="0"/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3776058" y="2381832"/>
            <a:ext cx="1713186" cy="0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4396168" y="1998775"/>
            <a:ext cx="4729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?</a:t>
            </a:r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1727667"/>
              </p:ext>
            </p:extLst>
          </p:nvPr>
        </p:nvGraphicFramePr>
        <p:xfrm>
          <a:off x="1690973" y="3784335"/>
          <a:ext cx="2520000" cy="21819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1411298289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940118740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TTh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dirty="0"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dirty="0"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1194581" y="4781025"/>
                <a:ext cx="529311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8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−</m:t>
                      </m:r>
                    </m:oMath>
                  </m:oMathPara>
                </a14:m>
                <a:endParaRPr kumimoji="0" lang="en-GB" sz="2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 Math" panose="02040503050406030204" pitchFamily="18" charset="0"/>
                  <a:ea typeface="Cambria Math" panose="02040503050406030204" pitchFamily="18" charset="0"/>
                  <a:cs typeface="+mn-cs"/>
                </a:endParaRP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4581" y="4781025"/>
                <a:ext cx="529311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/>
          <p:cNvSpPr txBox="1"/>
          <p:nvPr/>
        </p:nvSpPr>
        <p:spPr>
          <a:xfrm>
            <a:off x="3755841" y="5316793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287579" y="5316793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6</a:t>
            </a:r>
          </a:p>
        </p:txBody>
      </p:sp>
      <p:cxnSp>
        <p:nvCxnSpPr>
          <p:cNvPr id="17" name="Straight Connector 16"/>
          <p:cNvCxnSpPr/>
          <p:nvPr/>
        </p:nvCxnSpPr>
        <p:spPr>
          <a:xfrm flipV="1">
            <a:off x="2256948" y="4341504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2110682" y="4049117"/>
            <a:ext cx="3541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584934" y="4045746"/>
            <a:ext cx="3541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762002" y="5316793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7</a:t>
            </a:r>
          </a:p>
        </p:txBody>
      </p:sp>
      <p:cxnSp>
        <p:nvCxnSpPr>
          <p:cNvPr id="21" name="Straight Connector 20"/>
          <p:cNvCxnSpPr/>
          <p:nvPr/>
        </p:nvCxnSpPr>
        <p:spPr>
          <a:xfrm flipV="1">
            <a:off x="1764423" y="4352764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1618881" y="4002241"/>
            <a:ext cx="3541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988226" y="3948273"/>
            <a:ext cx="3541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272998" y="5316793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7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869134" y="4637616"/>
            <a:ext cx="29879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7,762 more adults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093326" y="1945136"/>
            <a:ext cx="29879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7,762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59067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1" grpId="0"/>
      <p:bldP spid="11" grpId="1"/>
      <p:bldP spid="14" grpId="0"/>
      <p:bldP spid="15" grpId="0"/>
      <p:bldP spid="16" grpId="0"/>
      <p:bldP spid="18" grpId="0"/>
      <p:bldP spid="19" grpId="0"/>
      <p:bldP spid="20" grpId="0"/>
      <p:bldP spid="22" grpId="0"/>
      <p:bldP spid="23" grpId="0"/>
      <p:bldP spid="24" grpId="0"/>
      <p:bldP spid="25" grpId="0"/>
      <p:bldP spid="2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0062" y="1453256"/>
            <a:ext cx="685950" cy="47370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524111" y="1943285"/>
            <a:ext cx="849128" cy="613258"/>
          </a:xfrm>
          <a:prstGeom prst="rect">
            <a:avLst/>
          </a:prstGeom>
        </p:spPr>
      </p:pic>
      <p:sp>
        <p:nvSpPr>
          <p:cNvPr id="6" name="Rounded Rectangular Callout 5"/>
          <p:cNvSpPr/>
          <p:nvPr/>
        </p:nvSpPr>
        <p:spPr>
          <a:xfrm>
            <a:off x="1725583" y="1453256"/>
            <a:ext cx="5199055" cy="446751"/>
          </a:xfrm>
          <a:prstGeom prst="wedgeRoundRectCallout">
            <a:avLst>
              <a:gd name="adj1" fmla="val 55183"/>
              <a:gd name="adj2" fmla="val 18660"/>
              <a:gd name="adj3" fmla="val 16667"/>
            </a:avLst>
          </a:prstGeom>
          <a:ln w="38100">
            <a:solidFill>
              <a:schemeClr val="accent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200" dirty="0">
                <a:solidFill>
                  <a:schemeClr val="tx1"/>
                </a:solidFill>
              </a:rPr>
              <a:t>I have 3 times as much money as Dora.</a:t>
            </a:r>
          </a:p>
        </p:txBody>
      </p:sp>
      <p:sp>
        <p:nvSpPr>
          <p:cNvPr id="7" name="Rounded Rectangular Callout 6"/>
          <p:cNvSpPr/>
          <p:nvPr/>
        </p:nvSpPr>
        <p:spPr>
          <a:xfrm>
            <a:off x="2407854" y="2094623"/>
            <a:ext cx="3514559" cy="461920"/>
          </a:xfrm>
          <a:prstGeom prst="wedgeRoundRectCallout">
            <a:avLst>
              <a:gd name="adj1" fmla="val -53644"/>
              <a:gd name="adj2" fmla="val 29207"/>
              <a:gd name="adj3" fmla="val 16667"/>
            </a:avLst>
          </a:prstGeom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200" dirty="0">
                <a:solidFill>
                  <a:schemeClr val="tx1"/>
                </a:solidFill>
              </a:rPr>
              <a:t>I have £50 more than Dora.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327542" y="1834042"/>
            <a:ext cx="5709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Jack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20276" y="2479103"/>
            <a:ext cx="8667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Tommy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62356" y="2913180"/>
            <a:ext cx="773582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dirty="0"/>
              <a:t>They have £250 altogether. How much money do they each have?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62356" y="410082"/>
            <a:ext cx="77358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dirty="0"/>
              <a:t>Dora, Jack and Tommy are discussing how much money they have in their piggy bank.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100726" y="3427531"/>
            <a:ext cx="8866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Dora</a:t>
            </a:r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4603127"/>
              </p:ext>
            </p:extLst>
          </p:nvPr>
        </p:nvGraphicFramePr>
        <p:xfrm>
          <a:off x="2407854" y="3405797"/>
          <a:ext cx="1562708" cy="56243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62708">
                  <a:extLst>
                    <a:ext uri="{9D8B030D-6E8A-4147-A177-3AD203B41FA5}">
                      <a16:colId xmlns:a16="http://schemas.microsoft.com/office/drawing/2014/main" val="2435759541"/>
                    </a:ext>
                  </a:extLst>
                </a:gridCol>
              </a:tblGrid>
              <a:tr h="562439"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48130120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1103017" y="4308004"/>
            <a:ext cx="8866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Jack</a:t>
            </a:r>
            <a:endParaRPr lang="en-GB" sz="3200" dirty="0"/>
          </a:p>
        </p:txBody>
      </p:sp>
      <p:sp>
        <p:nvSpPr>
          <p:cNvPr id="16" name="TextBox 15"/>
          <p:cNvSpPr txBox="1"/>
          <p:nvPr/>
        </p:nvSpPr>
        <p:spPr>
          <a:xfrm>
            <a:off x="1037686" y="5220769"/>
            <a:ext cx="13854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Tommy</a:t>
            </a:r>
          </a:p>
        </p:txBody>
      </p:sp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785437"/>
              </p:ext>
            </p:extLst>
          </p:nvPr>
        </p:nvGraphicFramePr>
        <p:xfrm>
          <a:off x="2407854" y="4222057"/>
          <a:ext cx="1562708" cy="56243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62708">
                  <a:extLst>
                    <a:ext uri="{9D8B030D-6E8A-4147-A177-3AD203B41FA5}">
                      <a16:colId xmlns:a16="http://schemas.microsoft.com/office/drawing/2014/main" val="2435759541"/>
                    </a:ext>
                  </a:extLst>
                </a:gridCol>
              </a:tblGrid>
              <a:tr h="562439"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48130120"/>
                  </a:ext>
                </a:extLst>
              </a:tr>
            </a:tbl>
          </a:graphicData>
        </a:graphic>
      </p:graphicFrame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6506172"/>
              </p:ext>
            </p:extLst>
          </p:nvPr>
        </p:nvGraphicFramePr>
        <p:xfrm>
          <a:off x="3970562" y="4222057"/>
          <a:ext cx="1562708" cy="56243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62708">
                  <a:extLst>
                    <a:ext uri="{9D8B030D-6E8A-4147-A177-3AD203B41FA5}">
                      <a16:colId xmlns:a16="http://schemas.microsoft.com/office/drawing/2014/main" val="2435759541"/>
                    </a:ext>
                  </a:extLst>
                </a:gridCol>
              </a:tblGrid>
              <a:tr h="562439"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48130120"/>
                  </a:ext>
                </a:extLst>
              </a:tr>
            </a:tbl>
          </a:graphicData>
        </a:graphic>
      </p:graphicFrame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2776494"/>
              </p:ext>
            </p:extLst>
          </p:nvPr>
        </p:nvGraphicFramePr>
        <p:xfrm>
          <a:off x="5533270" y="4222057"/>
          <a:ext cx="1562708" cy="56243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62708">
                  <a:extLst>
                    <a:ext uri="{9D8B030D-6E8A-4147-A177-3AD203B41FA5}">
                      <a16:colId xmlns:a16="http://schemas.microsoft.com/office/drawing/2014/main" val="2435759541"/>
                    </a:ext>
                  </a:extLst>
                </a:gridCol>
              </a:tblGrid>
              <a:tr h="562439"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48130120"/>
                  </a:ext>
                </a:extLst>
              </a:tr>
            </a:tbl>
          </a:graphicData>
        </a:graphic>
      </p:graphicFrame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2646773"/>
              </p:ext>
            </p:extLst>
          </p:nvPr>
        </p:nvGraphicFramePr>
        <p:xfrm>
          <a:off x="2407854" y="5137554"/>
          <a:ext cx="1562708" cy="56243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62708">
                  <a:extLst>
                    <a:ext uri="{9D8B030D-6E8A-4147-A177-3AD203B41FA5}">
                      <a16:colId xmlns:a16="http://schemas.microsoft.com/office/drawing/2014/main" val="2435759541"/>
                    </a:ext>
                  </a:extLst>
                </a:gridCol>
              </a:tblGrid>
              <a:tr h="562439"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48130120"/>
                  </a:ext>
                </a:extLst>
              </a:tr>
            </a:tbl>
          </a:graphicData>
        </a:graphic>
      </p:graphicFrame>
      <p:graphicFrame>
        <p:nvGraphicFramePr>
          <p:cNvPr id="23" name="Table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0060020"/>
              </p:ext>
            </p:extLst>
          </p:nvPr>
        </p:nvGraphicFramePr>
        <p:xfrm>
          <a:off x="3967000" y="5137554"/>
          <a:ext cx="1955413" cy="56243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55413">
                  <a:extLst>
                    <a:ext uri="{9D8B030D-6E8A-4147-A177-3AD203B41FA5}">
                      <a16:colId xmlns:a16="http://schemas.microsoft.com/office/drawing/2014/main" val="2435759541"/>
                    </a:ext>
                  </a:extLst>
                </a:gridCol>
              </a:tblGrid>
              <a:tr h="562439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£50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48130120"/>
                  </a:ext>
                </a:extLst>
              </a:tr>
            </a:tbl>
          </a:graphicData>
        </a:graphic>
      </p:graphicFrame>
      <p:sp>
        <p:nvSpPr>
          <p:cNvPr id="24" name="Left Brace 23"/>
          <p:cNvSpPr/>
          <p:nvPr/>
        </p:nvSpPr>
        <p:spPr>
          <a:xfrm rot="10800000">
            <a:off x="7006943" y="3273536"/>
            <a:ext cx="368211" cy="2539375"/>
          </a:xfrm>
          <a:prstGeom prst="lef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5" name="TextBox 24"/>
          <p:cNvSpPr txBox="1"/>
          <p:nvPr/>
        </p:nvSpPr>
        <p:spPr>
          <a:xfrm>
            <a:off x="7489535" y="4316296"/>
            <a:ext cx="8456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£250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02630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/>
      <p:bldP spid="9" grpId="0"/>
      <p:bldP spid="10" grpId="0"/>
      <p:bldP spid="13" grpId="0"/>
      <p:bldP spid="15" grpId="0"/>
      <p:bldP spid="16" grpId="0"/>
      <p:bldP spid="24" grpId="0" animBg="1"/>
      <p:bldP spid="2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893265" y="1278691"/>
            <a:ext cx="8866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Dora</a:t>
            </a:r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6612730"/>
              </p:ext>
            </p:extLst>
          </p:nvPr>
        </p:nvGraphicFramePr>
        <p:xfrm>
          <a:off x="1907068" y="1256957"/>
          <a:ext cx="1562708" cy="56243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62708">
                  <a:extLst>
                    <a:ext uri="{9D8B030D-6E8A-4147-A177-3AD203B41FA5}">
                      <a16:colId xmlns:a16="http://schemas.microsoft.com/office/drawing/2014/main" val="2435759541"/>
                    </a:ext>
                  </a:extLst>
                </a:gridCol>
              </a:tblGrid>
              <a:tr h="562439"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48130120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895556" y="2159164"/>
            <a:ext cx="8866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Jack</a:t>
            </a:r>
            <a:endParaRPr lang="en-GB" sz="3200" dirty="0"/>
          </a:p>
        </p:txBody>
      </p:sp>
      <p:sp>
        <p:nvSpPr>
          <p:cNvPr id="16" name="TextBox 15"/>
          <p:cNvSpPr txBox="1"/>
          <p:nvPr/>
        </p:nvSpPr>
        <p:spPr>
          <a:xfrm>
            <a:off x="830225" y="3071929"/>
            <a:ext cx="13854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Tommy</a:t>
            </a:r>
          </a:p>
        </p:txBody>
      </p:sp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2089658"/>
              </p:ext>
            </p:extLst>
          </p:nvPr>
        </p:nvGraphicFramePr>
        <p:xfrm>
          <a:off x="1891783" y="2073217"/>
          <a:ext cx="1562708" cy="56243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62708">
                  <a:extLst>
                    <a:ext uri="{9D8B030D-6E8A-4147-A177-3AD203B41FA5}">
                      <a16:colId xmlns:a16="http://schemas.microsoft.com/office/drawing/2014/main" val="2435759541"/>
                    </a:ext>
                  </a:extLst>
                </a:gridCol>
              </a:tblGrid>
              <a:tr h="562439"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48130120"/>
                  </a:ext>
                </a:extLst>
              </a:tr>
            </a:tbl>
          </a:graphicData>
        </a:graphic>
      </p:graphicFrame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2484724"/>
              </p:ext>
            </p:extLst>
          </p:nvPr>
        </p:nvGraphicFramePr>
        <p:xfrm>
          <a:off x="3454491" y="2073217"/>
          <a:ext cx="1562708" cy="56243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62708">
                  <a:extLst>
                    <a:ext uri="{9D8B030D-6E8A-4147-A177-3AD203B41FA5}">
                      <a16:colId xmlns:a16="http://schemas.microsoft.com/office/drawing/2014/main" val="2435759541"/>
                    </a:ext>
                  </a:extLst>
                </a:gridCol>
              </a:tblGrid>
              <a:tr h="562439"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48130120"/>
                  </a:ext>
                </a:extLst>
              </a:tr>
            </a:tbl>
          </a:graphicData>
        </a:graphic>
      </p:graphicFrame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260821"/>
              </p:ext>
            </p:extLst>
          </p:nvPr>
        </p:nvGraphicFramePr>
        <p:xfrm>
          <a:off x="5017199" y="2073217"/>
          <a:ext cx="1562708" cy="56243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62708">
                  <a:extLst>
                    <a:ext uri="{9D8B030D-6E8A-4147-A177-3AD203B41FA5}">
                      <a16:colId xmlns:a16="http://schemas.microsoft.com/office/drawing/2014/main" val="2435759541"/>
                    </a:ext>
                  </a:extLst>
                </a:gridCol>
              </a:tblGrid>
              <a:tr h="562439"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48130120"/>
                  </a:ext>
                </a:extLst>
              </a:tr>
            </a:tbl>
          </a:graphicData>
        </a:graphic>
      </p:graphicFrame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8277494"/>
              </p:ext>
            </p:extLst>
          </p:nvPr>
        </p:nvGraphicFramePr>
        <p:xfrm>
          <a:off x="1891783" y="2988714"/>
          <a:ext cx="1562708" cy="56243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62708">
                  <a:extLst>
                    <a:ext uri="{9D8B030D-6E8A-4147-A177-3AD203B41FA5}">
                      <a16:colId xmlns:a16="http://schemas.microsoft.com/office/drawing/2014/main" val="2435759541"/>
                    </a:ext>
                  </a:extLst>
                </a:gridCol>
              </a:tblGrid>
              <a:tr h="562439"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48130120"/>
                  </a:ext>
                </a:extLst>
              </a:tr>
            </a:tbl>
          </a:graphicData>
        </a:graphic>
      </p:graphicFrame>
      <p:graphicFrame>
        <p:nvGraphicFramePr>
          <p:cNvPr id="23" name="Table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3765259"/>
              </p:ext>
            </p:extLst>
          </p:nvPr>
        </p:nvGraphicFramePr>
        <p:xfrm>
          <a:off x="3450929" y="2988714"/>
          <a:ext cx="1955413" cy="56243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55413">
                  <a:extLst>
                    <a:ext uri="{9D8B030D-6E8A-4147-A177-3AD203B41FA5}">
                      <a16:colId xmlns:a16="http://schemas.microsoft.com/office/drawing/2014/main" val="2435759541"/>
                    </a:ext>
                  </a:extLst>
                </a:gridCol>
              </a:tblGrid>
              <a:tr h="562439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£50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48130120"/>
                  </a:ext>
                </a:extLst>
              </a:tr>
            </a:tbl>
          </a:graphicData>
        </a:graphic>
      </p:graphicFrame>
      <p:sp>
        <p:nvSpPr>
          <p:cNvPr id="24" name="Left Brace 23"/>
          <p:cNvSpPr/>
          <p:nvPr/>
        </p:nvSpPr>
        <p:spPr>
          <a:xfrm rot="10800000">
            <a:off x="6490872" y="1124696"/>
            <a:ext cx="368211" cy="2539375"/>
          </a:xfrm>
          <a:prstGeom prst="lef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5" name="TextBox 24"/>
          <p:cNvSpPr txBox="1"/>
          <p:nvPr/>
        </p:nvSpPr>
        <p:spPr>
          <a:xfrm>
            <a:off x="6973464" y="2208400"/>
            <a:ext cx="8456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£250</a:t>
            </a:r>
          </a:p>
        </p:txBody>
      </p:sp>
      <p:cxnSp>
        <p:nvCxnSpPr>
          <p:cNvPr id="12" name="Straight Connector 11"/>
          <p:cNvCxnSpPr/>
          <p:nvPr/>
        </p:nvCxnSpPr>
        <p:spPr>
          <a:xfrm flipH="1" flipV="1">
            <a:off x="3469776" y="2988714"/>
            <a:ext cx="1936566" cy="562439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H="1" flipV="1">
            <a:off x="6908318" y="2258352"/>
            <a:ext cx="1035295" cy="32256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6973464" y="2560594"/>
            <a:ext cx="8456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£200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6730484" y="1716976"/>
                <a:ext cx="199239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250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 50</a:t>
                </a: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30484" y="1716976"/>
                <a:ext cx="1992392" cy="461665"/>
              </a:xfrm>
              <a:prstGeom prst="rect">
                <a:avLst/>
              </a:prstGeom>
              <a:blipFill>
                <a:blip r:embed="rId5"/>
                <a:stretch>
                  <a:fillRect l="-4587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TextBox 30"/>
          <p:cNvSpPr txBox="1"/>
          <p:nvPr/>
        </p:nvSpPr>
        <p:spPr>
          <a:xfrm>
            <a:off x="2496457" y="3022259"/>
            <a:ext cx="4729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?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497935" y="2074801"/>
            <a:ext cx="4729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?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2506988" y="1278690"/>
            <a:ext cx="4729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?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4060643" y="2074801"/>
            <a:ext cx="4729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?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5562070" y="2073217"/>
            <a:ext cx="4729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/>
              <p:cNvSpPr txBox="1"/>
              <p:nvPr/>
            </p:nvSpPr>
            <p:spPr>
              <a:xfrm>
                <a:off x="2689592" y="4008086"/>
                <a:ext cx="132414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200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/>
                  <a:t> 5</a:t>
                </a:r>
              </a:p>
            </p:txBody>
          </p:sp>
        </mc:Choice>
        <mc:Fallback xmlns=""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89592" y="4008086"/>
                <a:ext cx="1324142" cy="461665"/>
              </a:xfrm>
              <a:prstGeom prst="rect">
                <a:avLst/>
              </a:prstGeom>
              <a:blipFill>
                <a:blip r:embed="rId6"/>
                <a:stretch>
                  <a:fillRect l="-6912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3843894" y="3999101"/>
                <a:ext cx="132414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40</a:t>
                </a:r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43894" y="3999101"/>
                <a:ext cx="1324142" cy="461665"/>
              </a:xfrm>
              <a:prstGeom prst="rect">
                <a:avLst/>
              </a:prstGeom>
              <a:blipFill>
                <a:blip r:embed="rId7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9" name="TextBox 38"/>
          <p:cNvSpPr txBox="1"/>
          <p:nvPr/>
        </p:nvSpPr>
        <p:spPr>
          <a:xfrm>
            <a:off x="2356683" y="1265156"/>
            <a:ext cx="11130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£40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2400848" y="2076706"/>
            <a:ext cx="11130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£40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3949419" y="2063442"/>
            <a:ext cx="11130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£40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5503010" y="2085281"/>
            <a:ext cx="11130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£40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2400848" y="2993399"/>
            <a:ext cx="11130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£40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/>
              <p:cNvSpPr txBox="1"/>
              <p:nvPr/>
            </p:nvSpPr>
            <p:spPr>
              <a:xfrm>
                <a:off x="1037090" y="5320264"/>
                <a:ext cx="348794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Dora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£40</a:t>
                </a:r>
              </a:p>
            </p:txBody>
          </p:sp>
        </mc:Choice>
        <mc:Fallback xmlns="">
          <p:sp>
            <p:nvSpPr>
              <p:cNvPr id="44" name="TextBox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7090" y="5320264"/>
                <a:ext cx="3487944" cy="461665"/>
              </a:xfrm>
              <a:prstGeom prst="rect">
                <a:avLst/>
              </a:prstGeom>
              <a:blipFill>
                <a:blip r:embed="rId8"/>
                <a:stretch>
                  <a:fillRect l="-2622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/>
              <p:cNvSpPr txBox="1"/>
              <p:nvPr/>
            </p:nvSpPr>
            <p:spPr>
              <a:xfrm>
                <a:off x="3615963" y="5244621"/>
                <a:ext cx="238811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Jack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</a:t>
                </a:r>
                <a:r>
                  <a:rPr lang="en-GB" sz="2400" dirty="0"/>
                  <a:t>£120</a:t>
                </a:r>
              </a:p>
            </p:txBody>
          </p:sp>
        </mc:Choice>
        <mc:Fallback xmlns="">
          <p:sp>
            <p:nvSpPr>
              <p:cNvPr id="45" name="TextBox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15963" y="5244621"/>
                <a:ext cx="2388117" cy="584775"/>
              </a:xfrm>
              <a:prstGeom prst="rect">
                <a:avLst/>
              </a:prstGeom>
              <a:blipFill>
                <a:blip r:embed="rId9"/>
                <a:stretch>
                  <a:fillRect l="-3827" b="-1770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/>
              <p:cNvSpPr txBox="1"/>
              <p:nvPr/>
            </p:nvSpPr>
            <p:spPr>
              <a:xfrm>
                <a:off x="6059556" y="5306177"/>
                <a:ext cx="204431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Tommy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£90</a:t>
                </a:r>
              </a:p>
            </p:txBody>
          </p:sp>
        </mc:Choice>
        <mc:Fallback xmlns="">
          <p:sp>
            <p:nvSpPr>
              <p:cNvPr id="46" name="TextBox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59556" y="5306177"/>
                <a:ext cx="2044314" cy="461665"/>
              </a:xfrm>
              <a:prstGeom prst="rect">
                <a:avLst/>
              </a:prstGeom>
              <a:blipFill>
                <a:blip r:embed="rId10"/>
                <a:stretch>
                  <a:fillRect l="-4478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448101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29" grpId="1"/>
      <p:bldP spid="30" grpId="0"/>
      <p:bldP spid="30" grpId="1"/>
      <p:bldP spid="31" grpId="0"/>
      <p:bldP spid="31" grpId="1"/>
      <p:bldP spid="32" grpId="0"/>
      <p:bldP spid="32" grpId="1"/>
      <p:bldP spid="33" grpId="0"/>
      <p:bldP spid="33" grpId="1"/>
      <p:bldP spid="34" grpId="0"/>
      <p:bldP spid="34" grpId="1"/>
      <p:bldP spid="35" grpId="0"/>
      <p:bldP spid="35" grpId="1"/>
      <p:bldP spid="37" grpId="0"/>
      <p:bldP spid="37" grpId="1"/>
      <p:bldP spid="38" grpId="0"/>
      <p:bldP spid="38" grpId="1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62356" y="410082"/>
            <a:ext cx="77358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Two numbers have a total of 5,648 and a difference of 1,000</a:t>
            </a:r>
          </a:p>
          <a:p>
            <a:pPr algn="ctr"/>
            <a:endParaRPr lang="en-GB" sz="2400" dirty="0"/>
          </a:p>
          <a:p>
            <a:pPr algn="ctr"/>
            <a:r>
              <a:rPr lang="en-GB" sz="2400" dirty="0"/>
              <a:t>What are the two numbers?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67512" y="2223008"/>
            <a:ext cx="16294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Number 1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1153048"/>
              </p:ext>
            </p:extLst>
          </p:nvPr>
        </p:nvGraphicFramePr>
        <p:xfrm>
          <a:off x="2118332" y="2223008"/>
          <a:ext cx="1562708" cy="56243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62708">
                  <a:extLst>
                    <a:ext uri="{9D8B030D-6E8A-4147-A177-3AD203B41FA5}">
                      <a16:colId xmlns:a16="http://schemas.microsoft.com/office/drawing/2014/main" val="2435759541"/>
                    </a:ext>
                  </a:extLst>
                </a:gridCol>
              </a:tblGrid>
              <a:tr h="562439"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48130120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669804" y="3103481"/>
            <a:ext cx="1448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Number 2</a:t>
            </a:r>
            <a:endParaRPr lang="en-GB" sz="3200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4906307"/>
              </p:ext>
            </p:extLst>
          </p:nvPr>
        </p:nvGraphicFramePr>
        <p:xfrm>
          <a:off x="2118332" y="3039268"/>
          <a:ext cx="3341942" cy="56243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41942">
                  <a:extLst>
                    <a:ext uri="{9D8B030D-6E8A-4147-A177-3AD203B41FA5}">
                      <a16:colId xmlns:a16="http://schemas.microsoft.com/office/drawing/2014/main" val="2435759541"/>
                    </a:ext>
                  </a:extLst>
                </a:gridCol>
              </a:tblGrid>
              <a:tr h="562439"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48130120"/>
                  </a:ext>
                </a:extLst>
              </a:tr>
            </a:tbl>
          </a:graphicData>
        </a:graphic>
      </p:graphicFrame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4535" y="5263218"/>
            <a:ext cx="747045" cy="74704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708375" y="540590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2" name="Left Brace 11"/>
          <p:cNvSpPr/>
          <p:nvPr/>
        </p:nvSpPr>
        <p:spPr>
          <a:xfrm rot="10800000">
            <a:off x="5752926" y="2134626"/>
            <a:ext cx="368211" cy="1587077"/>
          </a:xfrm>
          <a:prstGeom prst="lef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3" name="TextBox 12"/>
          <p:cNvSpPr txBox="1"/>
          <p:nvPr/>
        </p:nvSpPr>
        <p:spPr>
          <a:xfrm>
            <a:off x="6439732" y="2744317"/>
            <a:ext cx="1448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5,648</a:t>
            </a:r>
            <a:endParaRPr lang="en-GB" sz="3200" dirty="0"/>
          </a:p>
        </p:txBody>
      </p:sp>
      <p:cxnSp>
        <p:nvCxnSpPr>
          <p:cNvPr id="14" name="Straight Arrow Connector 13"/>
          <p:cNvCxnSpPr/>
          <p:nvPr/>
        </p:nvCxnSpPr>
        <p:spPr>
          <a:xfrm>
            <a:off x="3721145" y="2474860"/>
            <a:ext cx="1713186" cy="0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4090959" y="2066594"/>
            <a:ext cx="1448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1,000</a:t>
            </a:r>
            <a:endParaRPr lang="en-GB" sz="3200" dirty="0"/>
          </a:p>
        </p:txBody>
      </p:sp>
      <p:sp>
        <p:nvSpPr>
          <p:cNvPr id="16" name="TextBox 15"/>
          <p:cNvSpPr txBox="1"/>
          <p:nvPr/>
        </p:nvSpPr>
        <p:spPr>
          <a:xfrm>
            <a:off x="2706842" y="2309019"/>
            <a:ext cx="4729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?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552820" y="3065623"/>
            <a:ext cx="4729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32912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2" grpId="0" animBg="1"/>
      <p:bldP spid="13" grpId="0"/>
      <p:bldP spid="15" grpId="0"/>
      <p:bldP spid="16" grpId="0"/>
      <p:bldP spid="1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" name="Table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7710959"/>
              </p:ext>
            </p:extLst>
          </p:nvPr>
        </p:nvGraphicFramePr>
        <p:xfrm>
          <a:off x="2118332" y="2223007"/>
          <a:ext cx="3341942" cy="56243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41942">
                  <a:extLst>
                    <a:ext uri="{9D8B030D-6E8A-4147-A177-3AD203B41FA5}">
                      <a16:colId xmlns:a16="http://schemas.microsoft.com/office/drawing/2014/main" val="2435759541"/>
                    </a:ext>
                  </a:extLst>
                </a:gridCol>
              </a:tblGrid>
              <a:tr h="562439"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48130120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562356" y="410082"/>
            <a:ext cx="77358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Two numbers have a total of 5,648 and a difference of 1,000.</a:t>
            </a:r>
          </a:p>
          <a:p>
            <a:pPr algn="ctr"/>
            <a:endParaRPr lang="en-GB" sz="2400" dirty="0"/>
          </a:p>
          <a:p>
            <a:pPr algn="ctr"/>
            <a:r>
              <a:rPr lang="en-GB" sz="2400" dirty="0"/>
              <a:t>What are the two numbers?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67512" y="2223008"/>
            <a:ext cx="16294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Number 1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1153048"/>
              </p:ext>
            </p:extLst>
          </p:nvPr>
        </p:nvGraphicFramePr>
        <p:xfrm>
          <a:off x="2118332" y="2223008"/>
          <a:ext cx="1562708" cy="56243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62708">
                  <a:extLst>
                    <a:ext uri="{9D8B030D-6E8A-4147-A177-3AD203B41FA5}">
                      <a16:colId xmlns:a16="http://schemas.microsoft.com/office/drawing/2014/main" val="2435759541"/>
                    </a:ext>
                  </a:extLst>
                </a:gridCol>
              </a:tblGrid>
              <a:tr h="562439"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48130120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669804" y="3103481"/>
            <a:ext cx="1448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Number 2</a:t>
            </a:r>
            <a:endParaRPr lang="en-GB" sz="3200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4906307"/>
              </p:ext>
            </p:extLst>
          </p:nvPr>
        </p:nvGraphicFramePr>
        <p:xfrm>
          <a:off x="2118332" y="3039268"/>
          <a:ext cx="3341942" cy="56243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41942">
                  <a:extLst>
                    <a:ext uri="{9D8B030D-6E8A-4147-A177-3AD203B41FA5}">
                      <a16:colId xmlns:a16="http://schemas.microsoft.com/office/drawing/2014/main" val="2435759541"/>
                    </a:ext>
                  </a:extLst>
                </a:gridCol>
              </a:tblGrid>
              <a:tr h="562439"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48130120"/>
                  </a:ext>
                </a:extLst>
              </a:tr>
            </a:tbl>
          </a:graphicData>
        </a:graphic>
      </p:graphicFrame>
      <p:sp>
        <p:nvSpPr>
          <p:cNvPr id="12" name="Left Brace 11"/>
          <p:cNvSpPr/>
          <p:nvPr/>
        </p:nvSpPr>
        <p:spPr>
          <a:xfrm rot="10800000">
            <a:off x="5752926" y="2134626"/>
            <a:ext cx="368211" cy="1587077"/>
          </a:xfrm>
          <a:prstGeom prst="lef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3" name="TextBox 12"/>
          <p:cNvSpPr txBox="1"/>
          <p:nvPr/>
        </p:nvSpPr>
        <p:spPr>
          <a:xfrm>
            <a:off x="6439732" y="2744317"/>
            <a:ext cx="1448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5,648</a:t>
            </a:r>
            <a:endParaRPr lang="en-GB" sz="3200" dirty="0"/>
          </a:p>
        </p:txBody>
      </p:sp>
      <p:cxnSp>
        <p:nvCxnSpPr>
          <p:cNvPr id="14" name="Straight Arrow Connector 13"/>
          <p:cNvCxnSpPr/>
          <p:nvPr/>
        </p:nvCxnSpPr>
        <p:spPr>
          <a:xfrm>
            <a:off x="3721145" y="2558968"/>
            <a:ext cx="1713186" cy="0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4090959" y="2169380"/>
            <a:ext cx="1448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1,000</a:t>
            </a:r>
            <a:endParaRPr lang="en-GB" sz="3200" dirty="0"/>
          </a:p>
        </p:txBody>
      </p:sp>
      <p:sp>
        <p:nvSpPr>
          <p:cNvPr id="16" name="TextBox 15"/>
          <p:cNvSpPr txBox="1"/>
          <p:nvPr/>
        </p:nvSpPr>
        <p:spPr>
          <a:xfrm>
            <a:off x="2706842" y="2309019"/>
            <a:ext cx="4729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?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552820" y="3065623"/>
            <a:ext cx="4729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6030833" y="3033311"/>
                <a:ext cx="2345826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5,648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/>
                  <a:t> </a:t>
                </a:r>
                <a:r>
                  <a:rPr lang="en-GB" sz="2400" dirty="0"/>
                  <a:t>1,000</a:t>
                </a:r>
                <a:endParaRPr lang="en-GB" sz="3200" dirty="0"/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30833" y="3033311"/>
                <a:ext cx="2345826" cy="584775"/>
              </a:xfrm>
              <a:prstGeom prst="rect">
                <a:avLst/>
              </a:prstGeom>
              <a:blipFill>
                <a:blip r:embed="rId5"/>
                <a:stretch>
                  <a:fillRect l="-3896" b="-1770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0" name="Straight Connector 19"/>
          <p:cNvCxnSpPr/>
          <p:nvPr/>
        </p:nvCxnSpPr>
        <p:spPr>
          <a:xfrm flipH="1" flipV="1">
            <a:off x="6334576" y="2852329"/>
            <a:ext cx="1035295" cy="32256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6414577" y="3489317"/>
                <a:ext cx="144852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6,648</a:t>
                </a:r>
                <a:endParaRPr lang="en-GB" sz="3200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14577" y="3489317"/>
                <a:ext cx="1448528" cy="461665"/>
              </a:xfrm>
              <a:prstGeom prst="rect">
                <a:avLst/>
              </a:prstGeom>
              <a:blipFill>
                <a:blip r:embed="rId6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2272616" y="3872549"/>
                <a:ext cx="268780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6,648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/>
                  <a:t> </a:t>
                </a:r>
                <a:r>
                  <a:rPr lang="en-GB" sz="2400" dirty="0"/>
                  <a:t>2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</a:t>
                </a:r>
                <a:r>
                  <a:rPr lang="en-GB" sz="2400" dirty="0"/>
                  <a:t>3,324</a:t>
                </a:r>
                <a:endParaRPr lang="en-GB" sz="3200" dirty="0"/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72616" y="3872549"/>
                <a:ext cx="2687801" cy="584775"/>
              </a:xfrm>
              <a:prstGeom prst="rect">
                <a:avLst/>
              </a:prstGeom>
              <a:blipFill>
                <a:blip r:embed="rId7"/>
                <a:stretch>
                  <a:fillRect l="-3628" b="-1770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extBox 24"/>
          <p:cNvSpPr txBox="1"/>
          <p:nvPr/>
        </p:nvSpPr>
        <p:spPr>
          <a:xfrm>
            <a:off x="3340060" y="3056288"/>
            <a:ext cx="1448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3,324</a:t>
            </a:r>
            <a:endParaRPr lang="en-GB" sz="3200" dirty="0"/>
          </a:p>
        </p:txBody>
      </p:sp>
      <p:sp>
        <p:nvSpPr>
          <p:cNvPr id="26" name="TextBox 25"/>
          <p:cNvSpPr txBox="1"/>
          <p:nvPr/>
        </p:nvSpPr>
        <p:spPr>
          <a:xfrm>
            <a:off x="3340060" y="2273393"/>
            <a:ext cx="1448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3,324</a:t>
            </a:r>
            <a:endParaRPr lang="en-GB" sz="32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94093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7037E-7 L 0.09341 -0.00463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70" y="-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2" grpId="0" animBg="1"/>
      <p:bldP spid="13" grpId="0"/>
      <p:bldP spid="15" grpId="0"/>
      <p:bldP spid="15" grpId="1"/>
      <p:bldP spid="15" grpId="2"/>
      <p:bldP spid="16" grpId="0"/>
      <p:bldP spid="16" grpId="1"/>
      <p:bldP spid="16" grpId="2"/>
      <p:bldP spid="17" grpId="0"/>
      <p:bldP spid="17" grpId="1"/>
      <p:bldP spid="19" grpId="0"/>
      <p:bldP spid="21" grpId="0"/>
      <p:bldP spid="24" grpId="0"/>
      <p:bldP spid="25" grpId="0"/>
      <p:bldP spid="2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62356" y="410082"/>
            <a:ext cx="77358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Two numbers have a total of 5,648 and a difference of 1,000.</a:t>
            </a:r>
          </a:p>
          <a:p>
            <a:pPr algn="ctr"/>
            <a:endParaRPr lang="en-GB" sz="2400" dirty="0"/>
          </a:p>
          <a:p>
            <a:pPr algn="ctr"/>
            <a:r>
              <a:rPr lang="en-GB" sz="2400" dirty="0"/>
              <a:t>What are the two numbers?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67512" y="2223008"/>
            <a:ext cx="16294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Number 1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1153048"/>
              </p:ext>
            </p:extLst>
          </p:nvPr>
        </p:nvGraphicFramePr>
        <p:xfrm>
          <a:off x="2118332" y="2223008"/>
          <a:ext cx="1562708" cy="56243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62708">
                  <a:extLst>
                    <a:ext uri="{9D8B030D-6E8A-4147-A177-3AD203B41FA5}">
                      <a16:colId xmlns:a16="http://schemas.microsoft.com/office/drawing/2014/main" val="2435759541"/>
                    </a:ext>
                  </a:extLst>
                </a:gridCol>
              </a:tblGrid>
              <a:tr h="562439"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48130120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669804" y="3103481"/>
            <a:ext cx="1448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Number 2</a:t>
            </a:r>
            <a:endParaRPr lang="en-GB" sz="3200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4906307"/>
              </p:ext>
            </p:extLst>
          </p:nvPr>
        </p:nvGraphicFramePr>
        <p:xfrm>
          <a:off x="2118332" y="3039268"/>
          <a:ext cx="3341942" cy="56243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41942">
                  <a:extLst>
                    <a:ext uri="{9D8B030D-6E8A-4147-A177-3AD203B41FA5}">
                      <a16:colId xmlns:a16="http://schemas.microsoft.com/office/drawing/2014/main" val="2435759541"/>
                    </a:ext>
                  </a:extLst>
                </a:gridCol>
              </a:tblGrid>
              <a:tr h="562439"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48130120"/>
                  </a:ext>
                </a:extLst>
              </a:tr>
            </a:tbl>
          </a:graphicData>
        </a:graphic>
      </p:graphicFrame>
      <p:sp>
        <p:nvSpPr>
          <p:cNvPr id="12" name="Left Brace 11"/>
          <p:cNvSpPr/>
          <p:nvPr/>
        </p:nvSpPr>
        <p:spPr>
          <a:xfrm rot="10800000">
            <a:off x="5752926" y="2134626"/>
            <a:ext cx="368211" cy="1587077"/>
          </a:xfrm>
          <a:prstGeom prst="lef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3" name="TextBox 12"/>
          <p:cNvSpPr txBox="1"/>
          <p:nvPr/>
        </p:nvSpPr>
        <p:spPr>
          <a:xfrm>
            <a:off x="6439732" y="2744317"/>
            <a:ext cx="1448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5,648</a:t>
            </a:r>
            <a:endParaRPr lang="en-GB" sz="3200" dirty="0"/>
          </a:p>
        </p:txBody>
      </p:sp>
      <p:cxnSp>
        <p:nvCxnSpPr>
          <p:cNvPr id="14" name="Straight Arrow Connector 13"/>
          <p:cNvCxnSpPr/>
          <p:nvPr/>
        </p:nvCxnSpPr>
        <p:spPr>
          <a:xfrm>
            <a:off x="3721145" y="2474860"/>
            <a:ext cx="1713186" cy="0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4090959" y="2066594"/>
            <a:ext cx="1448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1,000</a:t>
            </a:r>
            <a:endParaRPr lang="en-GB" sz="3200" dirty="0"/>
          </a:p>
        </p:txBody>
      </p:sp>
      <p:sp>
        <p:nvSpPr>
          <p:cNvPr id="16" name="TextBox 15"/>
          <p:cNvSpPr txBox="1"/>
          <p:nvPr/>
        </p:nvSpPr>
        <p:spPr>
          <a:xfrm>
            <a:off x="2489206" y="2275939"/>
            <a:ext cx="10143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2,324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552819" y="3065623"/>
            <a:ext cx="12052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3,324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6030833" y="3033311"/>
                <a:ext cx="2345826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5,648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/>
                  <a:t> </a:t>
                </a:r>
                <a:r>
                  <a:rPr lang="en-GB" sz="2400" dirty="0"/>
                  <a:t>1,000</a:t>
                </a:r>
                <a:endParaRPr lang="en-GB" sz="3200" dirty="0"/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30833" y="3033311"/>
                <a:ext cx="2345826" cy="584775"/>
              </a:xfrm>
              <a:prstGeom prst="rect">
                <a:avLst/>
              </a:prstGeom>
              <a:blipFill>
                <a:blip r:embed="rId5"/>
                <a:stretch>
                  <a:fillRect l="-3896" b="-1770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9" name="Straight Connector 18"/>
          <p:cNvCxnSpPr/>
          <p:nvPr/>
        </p:nvCxnSpPr>
        <p:spPr>
          <a:xfrm flipH="1" flipV="1">
            <a:off x="6334576" y="2852329"/>
            <a:ext cx="1035295" cy="32256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6414577" y="3489317"/>
                <a:ext cx="144852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6,648</a:t>
                </a:r>
                <a:endParaRPr lang="en-GB" sz="3200" dirty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14577" y="3489317"/>
                <a:ext cx="1448528" cy="461665"/>
              </a:xfrm>
              <a:prstGeom prst="rect">
                <a:avLst/>
              </a:prstGeom>
              <a:blipFill>
                <a:blip r:embed="rId6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2272616" y="3872549"/>
                <a:ext cx="268780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6,648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/>
                  <a:t> </a:t>
                </a:r>
                <a:r>
                  <a:rPr lang="en-GB" sz="2400" dirty="0"/>
                  <a:t>2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</a:t>
                </a:r>
                <a:r>
                  <a:rPr lang="en-GB" sz="2400" dirty="0"/>
                  <a:t>3,324</a:t>
                </a:r>
                <a:endParaRPr lang="en-GB" sz="3200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72616" y="3872549"/>
                <a:ext cx="2687801" cy="584775"/>
              </a:xfrm>
              <a:prstGeom prst="rect">
                <a:avLst/>
              </a:prstGeom>
              <a:blipFill>
                <a:blip r:embed="rId7"/>
                <a:stretch>
                  <a:fillRect l="-3628" b="-1770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TextBox 21"/>
          <p:cNvSpPr txBox="1"/>
          <p:nvPr/>
        </p:nvSpPr>
        <p:spPr>
          <a:xfrm>
            <a:off x="3345502" y="4882993"/>
            <a:ext cx="29394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2,324 and 3,324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94793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8" grpId="0"/>
      <p:bldP spid="20" grpId="0"/>
      <p:bldP spid="21" grpId="0"/>
      <p:bldP spid="2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34441E9-429D-4776-A914-557B3D1A0997}"/>
              </a:ext>
            </a:extLst>
          </p:cNvPr>
          <p:cNvSpPr txBox="1"/>
          <p:nvPr/>
        </p:nvSpPr>
        <p:spPr>
          <a:xfrm>
            <a:off x="1019175" y="-95309"/>
            <a:ext cx="7391399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l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             </a:t>
            </a:r>
            <a:r>
              <a:rPr kumimoji="0" lang="en-GB" sz="24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Independent Activity 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 - 48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CFC9E81-D75A-4396-8B73-5A8053A0F30A}"/>
              </a:ext>
            </a:extLst>
          </p:cNvPr>
          <p:cNvSpPr txBox="1"/>
          <p:nvPr/>
        </p:nvSpPr>
        <p:spPr>
          <a:xfrm>
            <a:off x="300036" y="508064"/>
            <a:ext cx="8543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     Paddling                                 Snorkelling                               Diving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AA545FD-C280-45F6-91EB-DE505FA536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75" y="1166812"/>
            <a:ext cx="2876550" cy="541972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04C6521-0C14-4D4B-AD26-4EC0B8F958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085" y="1073942"/>
            <a:ext cx="2738438" cy="560546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B4E266B-D304-476A-A501-27C16DDFEB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73284" y="1073942"/>
            <a:ext cx="3065941" cy="5568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9560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1EC8C8-21A2-4A20-BE73-727C3AA242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71774C-13E1-4095-A2A8-8427576FAC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2222" y="0"/>
            <a:ext cx="9166222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E1FE007-D668-40D6-A6F5-E9358EA5E688}"/>
              </a:ext>
            </a:extLst>
          </p:cNvPr>
          <p:cNvSpPr txBox="1"/>
          <p:nvPr/>
        </p:nvSpPr>
        <p:spPr>
          <a:xfrm>
            <a:off x="2233613" y="1082159"/>
            <a:ext cx="467677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sng" strike="noStrike" kern="1200" cap="none" spc="0" normalizeH="0" baseline="0" noProof="0" dirty="0">
                <a:ln>
                  <a:noFill/>
                </a:ln>
                <a:solidFill>
                  <a:srgbClr val="052F61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Plenary</a:t>
            </a:r>
          </a:p>
        </p:txBody>
      </p:sp>
    </p:spTree>
    <p:extLst>
      <p:ext uri="{BB962C8B-B14F-4D97-AF65-F5344CB8AC3E}">
        <p14:creationId xmlns:p14="http://schemas.microsoft.com/office/powerpoint/2010/main" val="1718364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C0EA0-5CF0-4513-9CF4-78C4E8A1F6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A67C7D-1947-429A-8722-A38BB2F6FC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1528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|1.8|0.8|0.8|0.8|2.5|2.3|0.7|0.7|1.2|12.7|13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|3.5|6.5|7.5|4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3.9|1.2|3.1|1.5|5.1|3.3|2.3|4.7|3.1|1.8|2.7|1.2|1.3|7.9|2.5|3.5|1.8|2.4|1.2|5.2|6.2|3.2|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2|10.2|9|1.3|7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7|1.1|3.2|0.9|5.4|8.6|1.6|6.9|1.9|6.6|0.8|0.7|3|3.5|0.9|1|2.4|3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|4.9|4.1|14|1.3|8.3|5.5|7|1.5|6.9|1|3.3|2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3|1.7|1.9|2.1|1.3|0.8|5.1|3.8|2.9|1|0.5|0.7|0.5|0.5|6.8|4.3|5.1|4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17|3.7|2.1|2.6|2.3|3.4|3.2|6.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|12.3|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purl.org/dc/dcmitype/"/>
    <ds:schemaRef ds:uri="http://purl.org/dc/terms/"/>
    <ds:schemaRef ds:uri="http://schemas.microsoft.com/office/2006/metadata/properties"/>
    <ds:schemaRef ds:uri="http://www.w3.org/XML/1998/namespace"/>
    <ds:schemaRef ds:uri="522d4c35-b548-4432-90ae-af4376e1c4b4"/>
    <ds:schemaRef ds:uri="http://purl.org/dc/elements/1.1/"/>
    <ds:schemaRef ds:uri="http://schemas.microsoft.com/office/infopath/2007/PartnerControls"/>
    <ds:schemaRef ds:uri="http://schemas.openxmlformats.org/package/2006/metadata/core-properties"/>
  </ds:schemaRefs>
</ds:datastoreItem>
</file>

<file path=customXml/itemProps3.xml><?xml version="1.0" encoding="utf-8"?>
<ds:datastoreItem xmlns:ds="http://schemas.openxmlformats.org/officeDocument/2006/customXml" ds:itemID="{30115175-3843-4783-AB86-E3EFC6AF576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8650</TotalTime>
  <Words>539</Words>
  <Application>Microsoft Office PowerPoint</Application>
  <PresentationFormat>On-screen Show (4:3)</PresentationFormat>
  <Paragraphs>252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19</vt:i4>
      </vt:variant>
    </vt:vector>
  </HeadingPairs>
  <TitlesOfParts>
    <vt:vector size="37" baseType="lpstr">
      <vt:lpstr>Arial</vt:lpstr>
      <vt:lpstr>Bariol</vt:lpstr>
      <vt:lpstr>Berlin Sans FB</vt:lpstr>
      <vt:lpstr>Calibri</vt:lpstr>
      <vt:lpstr>Cambria Math</vt:lpstr>
      <vt:lpstr>Century Gothic</vt:lpstr>
      <vt:lpstr>Comic Sans MS</vt:lpstr>
      <vt:lpstr>Comic Sans MS - 48</vt:lpstr>
      <vt:lpstr>KG Primary Penmanship</vt:lpstr>
      <vt:lpstr>Segoe Print</vt:lpstr>
      <vt:lpstr>Wingdings 3</vt:lpstr>
      <vt:lpstr>Title slide</vt:lpstr>
      <vt:lpstr>Get ready questions</vt:lpstr>
      <vt:lpstr>Let's learn slides</vt:lpstr>
      <vt:lpstr>Your turn</vt:lpstr>
      <vt:lpstr>Your turn activity lesson</vt:lpstr>
      <vt:lpstr>Office Theme</vt:lpstr>
      <vt:lpstr>Slice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richard levens</cp:lastModifiedBy>
  <cp:revision>245</cp:revision>
  <dcterms:created xsi:type="dcterms:W3CDTF">2019-07-05T11:02:13Z</dcterms:created>
  <dcterms:modified xsi:type="dcterms:W3CDTF">2021-09-22T21:19:58Z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