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3" r:id="rId5"/>
    <p:sldId id="264" r:id="rId6"/>
    <p:sldId id="265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18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900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61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918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789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855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451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049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348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372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4594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470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607195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9755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3686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91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3B5CF-AD14-42F6-AF3C-EEB04D3CF311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8BA631F-1C79-497F-9989-7E796432E8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64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cR1G7BX5U0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5979B-5C0E-4E24-B396-02BEB57197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448DEC-2046-4D03-941D-F3BD058ED5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LO: To understand beliefs and teachings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	To understand practices and lifestyles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	To understand how beliefs are conveyed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C: Christianity</a:t>
            </a:r>
          </a:p>
        </p:txBody>
      </p:sp>
    </p:spTree>
    <p:extLst>
      <p:ext uri="{BB962C8B-B14F-4D97-AF65-F5344CB8AC3E}">
        <p14:creationId xmlns:p14="http://schemas.microsoft.com/office/powerpoint/2010/main" val="419207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F69B7-CB52-46FB-AC7A-3FA35D5B1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F1BFA-4AF7-4E13-8357-474F67EA3A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Transfiguration means ‘</a:t>
            </a:r>
            <a:r>
              <a:rPr lang="en-GB" sz="2100" i="1" dirty="0">
                <a:latin typeface="Comic Sans MS" panose="030F0702030302020204" pitchFamily="66" charset="0"/>
              </a:rPr>
              <a:t>transformation</a:t>
            </a:r>
            <a:r>
              <a:rPr lang="en-GB" sz="2100" dirty="0">
                <a:latin typeface="Comic Sans MS" panose="030F0702030302020204" pitchFamily="66" charset="0"/>
              </a:rPr>
              <a:t>.’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For many Christians, the belief that Jesus is more than the Messiah – but God in the flesh – means that faith in Jesus can transform individuals’ lives now: the Gospels are not just stories.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In all the ways Jesus turned expectations on their heads, God shows Christians how their lives can be transformed.</a:t>
            </a:r>
          </a:p>
        </p:txBody>
      </p:sp>
    </p:spTree>
    <p:extLst>
      <p:ext uri="{BB962C8B-B14F-4D97-AF65-F5344CB8AC3E}">
        <p14:creationId xmlns:p14="http://schemas.microsoft.com/office/powerpoint/2010/main" val="2373792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D2C57-DDA5-4FCC-BA6B-C905AB538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u="sng" dirty="0">
                <a:latin typeface="Comic Sans MS" panose="030F0702030302020204" pitchFamily="66" charset="0"/>
                <a:hlinkClick r:id="rId2"/>
              </a:rPr>
              <a:t>https://www.youtube.com/watch?v=cR1G7BX5U00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93B88B-B5EE-424E-B6D4-20C5962811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How have Jesus and God changed the lives of these Christians?</a:t>
            </a:r>
          </a:p>
        </p:txBody>
      </p:sp>
      <p:pic>
        <p:nvPicPr>
          <p:cNvPr id="1026" name="Picture 2" descr="Jesus Changed My Life - YouTube">
            <a:extLst>
              <a:ext uri="{FF2B5EF4-FFF2-40B4-BE49-F238E27FC236}">
                <a16:creationId xmlns:a16="http://schemas.microsoft.com/office/drawing/2014/main" id="{E2167E90-1ED5-41A6-BA09-57080E099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813" y="3165639"/>
            <a:ext cx="6564198" cy="3692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9081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DEB736-827E-484D-B207-45196D89F0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4" b="12715"/>
          <a:stretch/>
        </p:blipFill>
        <p:spPr>
          <a:xfrm>
            <a:off x="3742441" y="0"/>
            <a:ext cx="4707118" cy="6870704"/>
          </a:xfrm>
          <a:prstGeom prst="rect">
            <a:avLst/>
          </a:prstGeom>
        </p:spPr>
      </p:pic>
      <p:pic>
        <p:nvPicPr>
          <p:cNvPr id="2050" name="Picture 2" descr="Jesus Changed My Life - Christian Quotes - Christian - Pin | TeePublic">
            <a:extLst>
              <a:ext uri="{FF2B5EF4-FFF2-40B4-BE49-F238E27FC236}">
                <a16:creationId xmlns:a16="http://schemas.microsoft.com/office/drawing/2014/main" id="{22BF0280-5C38-4168-80E0-DFB26D96C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2641" y="0"/>
            <a:ext cx="3469359" cy="346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07FA957-BDD3-42BC-9BF1-FABCF349C50C}"/>
              </a:ext>
            </a:extLst>
          </p:cNvPr>
          <p:cNvSpPr txBox="1">
            <a:spLocks/>
          </p:cNvSpPr>
          <p:nvPr/>
        </p:nvSpPr>
        <p:spPr>
          <a:xfrm>
            <a:off x="9031917" y="3773864"/>
            <a:ext cx="2850806" cy="377762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100" dirty="0">
                <a:latin typeface="Comic Sans MS" panose="030F0702030302020204" pitchFamily="66" charset="0"/>
              </a:rPr>
              <a:t>How has Jesus changed the life of this Christian? </a:t>
            </a:r>
          </a:p>
        </p:txBody>
      </p:sp>
    </p:spTree>
    <p:extLst>
      <p:ext uri="{BB962C8B-B14F-4D97-AF65-F5344CB8AC3E}">
        <p14:creationId xmlns:p14="http://schemas.microsoft.com/office/powerpoint/2010/main" val="1868946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Jesus Changed My Life - Christian Quotes - Christian - Pin | TeePublic">
            <a:extLst>
              <a:ext uri="{FF2B5EF4-FFF2-40B4-BE49-F238E27FC236}">
                <a16:creationId xmlns:a16="http://schemas.microsoft.com/office/drawing/2014/main" id="{22BF0280-5C38-4168-80E0-DFB26D96C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2641" y="0"/>
            <a:ext cx="3469359" cy="346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EA1F1D-6365-45E1-8B75-94F574CD40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22" b="9416"/>
          <a:stretch/>
        </p:blipFill>
        <p:spPr>
          <a:xfrm>
            <a:off x="4059959" y="-1"/>
            <a:ext cx="4072083" cy="6865481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96F5C77-64C5-4FF5-ABBD-C27769035CE8}"/>
              </a:ext>
            </a:extLst>
          </p:cNvPr>
          <p:cNvSpPr txBox="1">
            <a:spLocks/>
          </p:cNvSpPr>
          <p:nvPr/>
        </p:nvSpPr>
        <p:spPr>
          <a:xfrm>
            <a:off x="9031917" y="3773864"/>
            <a:ext cx="2850806" cy="377762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100" dirty="0">
                <a:latin typeface="Comic Sans MS" panose="030F0702030302020204" pitchFamily="66" charset="0"/>
              </a:rPr>
              <a:t>How has Jesus changed the life of this Christian? </a:t>
            </a:r>
          </a:p>
        </p:txBody>
      </p:sp>
    </p:spTree>
    <p:extLst>
      <p:ext uri="{BB962C8B-B14F-4D97-AF65-F5344CB8AC3E}">
        <p14:creationId xmlns:p14="http://schemas.microsoft.com/office/powerpoint/2010/main" val="2494208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Jesus Changed My Life - Christian Quotes - Christian - Pin | TeePublic">
            <a:extLst>
              <a:ext uri="{FF2B5EF4-FFF2-40B4-BE49-F238E27FC236}">
                <a16:creationId xmlns:a16="http://schemas.microsoft.com/office/drawing/2014/main" id="{22BF0280-5C38-4168-80E0-DFB26D96C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2641" y="0"/>
            <a:ext cx="3469359" cy="346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96F5C77-64C5-4FF5-ABBD-C27769035CE8}"/>
              </a:ext>
            </a:extLst>
          </p:cNvPr>
          <p:cNvSpPr txBox="1">
            <a:spLocks/>
          </p:cNvSpPr>
          <p:nvPr/>
        </p:nvSpPr>
        <p:spPr>
          <a:xfrm>
            <a:off x="9031917" y="3773864"/>
            <a:ext cx="2850806" cy="377762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100" dirty="0">
                <a:latin typeface="Comic Sans MS" panose="030F0702030302020204" pitchFamily="66" charset="0"/>
              </a:rPr>
              <a:t>How has Jesus changed the life of this Christian?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0128B5-00C2-4B9F-A740-601D5DB2DB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6" b="19487"/>
          <a:stretch/>
        </p:blipFill>
        <p:spPr>
          <a:xfrm>
            <a:off x="3401650" y="0"/>
            <a:ext cx="5388700" cy="686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140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D7C3-9289-462B-9AD0-36CB3FE58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0A89A5-F60E-4123-B212-21D5774D50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49344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List some simple ways a Christian’s life might be transformed by following Jesus, e.g.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Having a purpose in life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Feeling accepted by others (e.g. God)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Trying to support somebody local by doing their shopping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Giving away 10% of what they earn to charity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‘Loving your neighbour,’ i.e. helping others, showing kindness to others, forgiving others etc.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Create a bubble map.</a:t>
            </a:r>
          </a:p>
        </p:txBody>
      </p:sp>
    </p:spTree>
    <p:extLst>
      <p:ext uri="{BB962C8B-B14F-4D97-AF65-F5344CB8AC3E}">
        <p14:creationId xmlns:p14="http://schemas.microsoft.com/office/powerpoint/2010/main" val="1213548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BEA7A-3376-4DE5-A25E-2DC52303B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9972A-7175-40A7-AC58-2CEAAD8C3F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996911"/>
            <a:ext cx="4748533" cy="4769177"/>
          </a:xfrm>
        </p:spPr>
        <p:txBody>
          <a:bodyPr>
            <a:normAutofit lnSpcReduction="10000"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Write to your local church and ask for some examples from the congregation of how a Christian’s life might be transformed by following Jesus.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Ask for examples of testimonies of ways in which people believe their lives have been transformed by their faith in Jesus.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Paddling: </a:t>
            </a:r>
            <a:r>
              <a:rPr lang="en-GB" sz="2100" dirty="0">
                <a:latin typeface="Comic Sans MS" panose="030F0702030302020204" pitchFamily="66" charset="0"/>
              </a:rPr>
              <a:t>use the letter template and sentence starters to help you.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DD67B7-B728-414B-982A-AE42380171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284" t="23780" r="21267" b="16014"/>
          <a:stretch/>
        </p:blipFill>
        <p:spPr>
          <a:xfrm>
            <a:off x="7443467" y="0"/>
            <a:ext cx="4748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228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0E540-4918-43DC-A328-4F76C4DC0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B5CEF-3ADD-49E7-A172-8F7789AA61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Has your life ever been transformed by something?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How was it transformed?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How did you feel?</a:t>
            </a:r>
          </a:p>
        </p:txBody>
      </p:sp>
      <p:pic>
        <p:nvPicPr>
          <p:cNvPr id="3076" name="Picture 4" descr="Thinking Brain Cliparts - Cliparts Zone">
            <a:extLst>
              <a:ext uri="{FF2B5EF4-FFF2-40B4-BE49-F238E27FC236}">
                <a16:creationId xmlns:a16="http://schemas.microsoft.com/office/drawing/2014/main" id="{445EABD0-357F-46F3-8289-B4BF897820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7757" y="3712439"/>
            <a:ext cx="3274243" cy="3145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53541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</TotalTime>
  <Words>304</Words>
  <Application>Microsoft Office PowerPoint</Application>
  <PresentationFormat>Widescreen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Comic Sans MS</vt:lpstr>
      <vt:lpstr>Wingdings 3</vt:lpstr>
      <vt:lpstr>Wisp</vt:lpstr>
      <vt:lpstr>PowerPoint Presentation</vt:lpstr>
      <vt:lpstr>PowerPoint Presentation</vt:lpstr>
      <vt:lpstr>https://www.youtube.com/watch?v=cR1G7BX5U00</vt:lpstr>
      <vt:lpstr>PowerPoint Presentation</vt:lpstr>
      <vt:lpstr>PowerPoint Presentation</vt:lpstr>
      <vt:lpstr>PowerPoint Presentation</vt:lpstr>
      <vt:lpstr>PowerPoint Presentation</vt:lpstr>
      <vt:lpstr>Activity </vt:lpstr>
      <vt:lpstr>Red Pen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6</cp:revision>
  <dcterms:created xsi:type="dcterms:W3CDTF">2021-11-05T14:48:20Z</dcterms:created>
  <dcterms:modified xsi:type="dcterms:W3CDTF">2021-11-08T17:34:18Z</dcterms:modified>
</cp:coreProperties>
</file>