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1"/>
  </p:notesMasterIdLst>
  <p:sldIdLst>
    <p:sldId id="266" r:id="rId11"/>
    <p:sldId id="257" r:id="rId12"/>
    <p:sldId id="552" r:id="rId13"/>
    <p:sldId id="553" r:id="rId14"/>
    <p:sldId id="296" r:id="rId15"/>
    <p:sldId id="298" r:id="rId16"/>
    <p:sldId id="303" r:id="rId17"/>
    <p:sldId id="300" r:id="rId18"/>
    <p:sldId id="306" r:id="rId19"/>
    <p:sldId id="307" r:id="rId20"/>
    <p:sldId id="304" r:id="rId21"/>
    <p:sldId id="308" r:id="rId22"/>
    <p:sldId id="309" r:id="rId23"/>
    <p:sldId id="310" r:id="rId24"/>
    <p:sldId id="311" r:id="rId25"/>
    <p:sldId id="312" r:id="rId26"/>
    <p:sldId id="313" r:id="rId27"/>
    <p:sldId id="556" r:id="rId28"/>
    <p:sldId id="334" r:id="rId29"/>
    <p:sldId id="335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497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400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733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293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780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114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793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479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570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588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892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9501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032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2930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4589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560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0266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06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888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07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210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50.png"/><Relationship Id="rId5" Type="http://schemas.openxmlformats.org/officeDocument/2006/relationships/image" Target="../media/image230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30.png"/><Relationship Id="rId5" Type="http://schemas.openxmlformats.org/officeDocument/2006/relationships/image" Target="../media/image230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FA7F5-3663-054D-8992-7B57DF41B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63" y="1296277"/>
            <a:ext cx="8487508" cy="45485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1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3" name="Rectangle 2"/>
          <p:cNvSpPr/>
          <p:nvPr/>
        </p:nvSpPr>
        <p:spPr>
          <a:xfrm>
            <a:off x="4098504" y="3432457"/>
            <a:ext cx="897231" cy="5316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36683B-9E2B-A049-8659-C32806423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9100" y="735174"/>
            <a:ext cx="1863969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453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FA7F5-3663-054D-8992-7B57DF41B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63" y="1296277"/>
            <a:ext cx="8487508" cy="45485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DD76A1-5EEC-2B41-B293-F855F5B75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631" y="3299719"/>
            <a:ext cx="984738" cy="79716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1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sp>
        <p:nvSpPr>
          <p:cNvPr id="3" name="Rectangle 2"/>
          <p:cNvSpPr/>
          <p:nvPr/>
        </p:nvSpPr>
        <p:spPr>
          <a:xfrm>
            <a:off x="4098504" y="3432457"/>
            <a:ext cx="897231" cy="5316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CF7937-C91F-4148-9144-583E33B5E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9811" y="1776046"/>
            <a:ext cx="1981200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73B852-FBE1-F343-858A-34176F8E7C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3720" y="2316185"/>
            <a:ext cx="1406769" cy="12543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FBED5C-CA19-2240-89F3-512D933BEB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0397" y="5047662"/>
            <a:ext cx="1383323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836683B-9E2B-A049-8659-C328064230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9100" y="735174"/>
            <a:ext cx="1863969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7B2875-7233-4003-8820-3E22D790C0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1325" y="1953703"/>
            <a:ext cx="1590675" cy="34766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BEBE8B-531E-4060-A5B1-59C428B664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7775" y="2466975"/>
            <a:ext cx="154305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8768" y="1286070"/>
            <a:ext cx="5663675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870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873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blipFill>
                <a:blip r:embed="rId4"/>
                <a:stretch>
                  <a:fillRect l="-1626" t="-1961" b="-4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870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873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582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108543"/>
              </a:xfrm>
              <a:prstGeom prst="rect">
                <a:avLst/>
              </a:prstGeom>
              <a:blipFill>
                <a:blip r:embed="rId5"/>
                <a:stretch>
                  <a:fillRect l="-1626" t="-1961" b="-4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037114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7113" y="163670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37114" y="292009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452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14,364 people at a football match.</a:t>
            </a:r>
          </a:p>
          <a:p>
            <a:r>
              <a:rPr lang="en-GB" sz="2800" dirty="0"/>
              <a:t>3,301 of the crowd are children.</a:t>
            </a:r>
          </a:p>
          <a:p>
            <a:r>
              <a:rPr lang="en-GB" sz="2800" dirty="0"/>
              <a:t>How many adults are there?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386094" y="2670632"/>
            <a:ext cx="3572612" cy="3299893"/>
            <a:chOff x="4782261" y="249049"/>
            <a:chExt cx="2596140" cy="2351945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28" name="Oval 27"/>
            <p:cNvSpPr/>
            <p:nvPr/>
          </p:nvSpPr>
          <p:spPr>
            <a:xfrm>
              <a:off x="478226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29" name="Oval 28"/>
            <p:cNvSpPr/>
            <p:nvPr/>
          </p:nvSpPr>
          <p:spPr>
            <a:xfrm>
              <a:off x="646400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459433" y="1029539"/>
              <a:ext cx="420310" cy="72321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  <a:endCxn id="29" idx="0"/>
            </p:cNvCxnSpPr>
            <p:nvPr/>
          </p:nvCxnSpPr>
          <p:spPr>
            <a:xfrm>
              <a:off x="6526321" y="1029539"/>
              <a:ext cx="394880" cy="6570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 31"/>
          <p:cNvSpPr/>
          <p:nvPr/>
        </p:nvSpPr>
        <p:spPr>
          <a:xfrm>
            <a:off x="5747178" y="3011757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14,364</a:t>
            </a:r>
            <a:endParaRPr lang="en-GB" sz="2400" dirty="0"/>
          </a:p>
        </p:txBody>
      </p:sp>
      <p:sp>
        <p:nvSpPr>
          <p:cNvPr id="33" name="Rectangle 32"/>
          <p:cNvSpPr/>
          <p:nvPr/>
        </p:nvSpPr>
        <p:spPr>
          <a:xfrm>
            <a:off x="4539239" y="5006242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3,301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165875" y="5098218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000096" y="3976388"/>
            <a:ext cx="327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7512" y="889706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3,301</a:t>
            </a:r>
            <a:endParaRPr lang="en-GB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2139284" y="458819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14,364</a:t>
            </a: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522745"/>
              </p:ext>
            </p:extLst>
          </p:nvPr>
        </p:nvGraphicFramePr>
        <p:xfrm>
          <a:off x="700931" y="3217914"/>
          <a:ext cx="3475320" cy="1345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3050">
                  <a:extLst>
                    <a:ext uri="{9D8B030D-6E8A-4147-A177-3AD203B41FA5}">
                      <a16:colId xmlns:a16="http://schemas.microsoft.com/office/drawing/2014/main" val="3264629729"/>
                    </a:ext>
                  </a:extLst>
                </a:gridCol>
                <a:gridCol w="2092270">
                  <a:extLst>
                    <a:ext uri="{9D8B030D-6E8A-4147-A177-3AD203B41FA5}">
                      <a16:colId xmlns:a16="http://schemas.microsoft.com/office/drawing/2014/main" val="278786170"/>
                    </a:ext>
                  </a:extLst>
                </a:gridCol>
              </a:tblGrid>
              <a:tr h="672912">
                <a:tc gridSpan="2"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269994"/>
                  </a:ext>
                </a:extLst>
              </a:tr>
              <a:tr h="672912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853241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03143 0.4104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" y="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0.00487 L 0.03212 0.4490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4" y="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349737"/>
              </p:ext>
            </p:extLst>
          </p:nvPr>
        </p:nvGraphicFramePr>
        <p:xfrm>
          <a:off x="667512" y="2067268"/>
          <a:ext cx="496807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3615">
                  <a:extLst>
                    <a:ext uri="{9D8B030D-6E8A-4147-A177-3AD203B41FA5}">
                      <a16:colId xmlns:a16="http://schemas.microsoft.com/office/drawing/2014/main" val="114415772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7512" y="372850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14,364 people at a football match.</a:t>
            </a:r>
          </a:p>
          <a:p>
            <a:r>
              <a:rPr lang="en-GB" sz="2800" dirty="0"/>
              <a:t>3,301 of the crowd are children.</a:t>
            </a:r>
          </a:p>
          <a:p>
            <a:r>
              <a:rPr lang="en-GB" sz="2800" dirty="0"/>
              <a:t>How many adults are there?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36189"/>
              </p:ext>
            </p:extLst>
          </p:nvPr>
        </p:nvGraphicFramePr>
        <p:xfrm>
          <a:off x="5691742" y="2119314"/>
          <a:ext cx="2520000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220" y="2570888"/>
            <a:ext cx="410901" cy="402764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896" y="2570888"/>
            <a:ext cx="410901" cy="4027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220" y="2961369"/>
            <a:ext cx="410901" cy="402764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896" y="2961369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781" y="2570888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271" y="2570888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781" y="2961369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2570888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2570888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296136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2961369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338250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338250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2570888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2570888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2961369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2961369"/>
            <a:ext cx="410901" cy="40276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8" y="2570888"/>
            <a:ext cx="426974" cy="41645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750693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5181361" y="303482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246674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767870" y="30007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186579" y="263797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754399" y="262498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764832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2221273" y="302834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810372" y="302161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2197094" y="264519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259242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772552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42248" y="1235505"/>
            <a:ext cx="257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11,063 adults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60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2" grpId="0"/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385635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14,364 people at a football match.</a:t>
            </a:r>
          </a:p>
          <a:p>
            <a:r>
              <a:rPr lang="en-GB" sz="2800" dirty="0"/>
              <a:t>            of the crowd are children.</a:t>
            </a:r>
          </a:p>
          <a:p>
            <a:r>
              <a:rPr lang="en-GB" sz="2800" dirty="0"/>
              <a:t>How many adults are there?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67443"/>
              </p:ext>
            </p:extLst>
          </p:nvPr>
        </p:nvGraphicFramePr>
        <p:xfrm>
          <a:off x="667512" y="2067268"/>
          <a:ext cx="4968075" cy="332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3615">
                  <a:extLst>
                    <a:ext uri="{9D8B030D-6E8A-4147-A177-3AD203B41FA5}">
                      <a16:colId xmlns:a16="http://schemas.microsoft.com/office/drawing/2014/main" val="114415772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145826"/>
              </p:ext>
            </p:extLst>
          </p:nvPr>
        </p:nvGraphicFramePr>
        <p:xfrm>
          <a:off x="5691742" y="2119314"/>
          <a:ext cx="2520000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220" y="2570888"/>
            <a:ext cx="410901" cy="402764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896" y="2570888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220" y="2961369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896" y="2961369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781" y="2570888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271" y="2570888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781" y="2961369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2570888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2570888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2961369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2961369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245" y="3382502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034" y="3382502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2570888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2570888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2961369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2961369"/>
            <a:ext cx="410901" cy="40276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88" y="2570888"/>
            <a:ext cx="426974" cy="416458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720288" y="816522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3,301</a:t>
            </a:r>
            <a:endParaRPr lang="en-GB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701570" y="816522"/>
            <a:ext cx="10054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3,306</a:t>
            </a:r>
            <a:endParaRPr lang="en-GB" sz="2400" dirty="0"/>
          </a:p>
        </p:txBody>
      </p: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320498"/>
              </p:ext>
            </p:extLst>
          </p:nvPr>
        </p:nvGraphicFramePr>
        <p:xfrm>
          <a:off x="5691742" y="2128754"/>
          <a:ext cx="2520000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3364133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3364133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3754614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3754614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4113441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4113441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4503922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4503922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411" y="4907074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209" y="4907074"/>
            <a:ext cx="410901" cy="402764"/>
          </a:xfrm>
          <a:prstGeom prst="rect">
            <a:avLst/>
          </a:prstGeom>
        </p:spPr>
      </p:pic>
      <p:cxnSp>
        <p:nvCxnSpPr>
          <p:cNvPr id="77" name="Straight Connector 76"/>
          <p:cNvCxnSpPr/>
          <p:nvPr/>
        </p:nvCxnSpPr>
        <p:spPr>
          <a:xfrm flipV="1">
            <a:off x="7302662" y="270506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7144355" y="2346942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7618495" y="2346942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5830407" y="4453178"/>
            <a:ext cx="1601142" cy="1632582"/>
            <a:chOff x="5004782" y="374407"/>
            <a:chExt cx="1828800" cy="1828927"/>
          </a:xfrm>
        </p:grpSpPr>
        <p:sp>
          <p:nvSpPr>
            <p:cNvPr id="81" name="Oval 80"/>
            <p:cNvSpPr/>
            <p:nvPr/>
          </p:nvSpPr>
          <p:spPr>
            <a:xfrm>
              <a:off x="5745833" y="374407"/>
              <a:ext cx="793590" cy="8307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5004782" y="1374125"/>
              <a:ext cx="792560" cy="8292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4" name="Straight Connector 83"/>
            <p:cNvCxnSpPr>
              <a:stCxn id="81" idx="3"/>
            </p:cNvCxnSpPr>
            <p:nvPr/>
          </p:nvCxnSpPr>
          <p:spPr>
            <a:xfrm flipH="1">
              <a:off x="5622799" y="1083530"/>
              <a:ext cx="239252" cy="3748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>
              <a:stCxn id="81" idx="5"/>
            </p:cNvCxnSpPr>
            <p:nvPr/>
          </p:nvCxnSpPr>
          <p:spPr>
            <a:xfrm>
              <a:off x="6423204" y="1083530"/>
              <a:ext cx="410378" cy="4228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Rectangle 85"/>
          <p:cNvSpPr/>
          <p:nvPr/>
        </p:nvSpPr>
        <p:spPr>
          <a:xfrm>
            <a:off x="6551533" y="457240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64</a:t>
            </a:r>
          </a:p>
        </p:txBody>
      </p:sp>
      <p:sp>
        <p:nvSpPr>
          <p:cNvPr id="87" name="Rectangle 86"/>
          <p:cNvSpPr/>
          <p:nvPr/>
        </p:nvSpPr>
        <p:spPr>
          <a:xfrm>
            <a:off x="5916509" y="545483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89" name="Rectangle 88"/>
          <p:cNvSpPr/>
          <p:nvPr/>
        </p:nvSpPr>
        <p:spPr>
          <a:xfrm>
            <a:off x="5902280" y="545595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50</a:t>
            </a:r>
          </a:p>
        </p:txBody>
      </p:sp>
      <p:sp>
        <p:nvSpPr>
          <p:cNvPr id="102" name="Oval 101"/>
          <p:cNvSpPr/>
          <p:nvPr/>
        </p:nvSpPr>
        <p:spPr>
          <a:xfrm>
            <a:off x="7172512" y="5369171"/>
            <a:ext cx="693898" cy="740189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313723" y="548252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90" name="Rectangle 89"/>
          <p:cNvSpPr/>
          <p:nvPr/>
        </p:nvSpPr>
        <p:spPr>
          <a:xfrm>
            <a:off x="7238951" y="54825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14</a:t>
            </a:r>
          </a:p>
        </p:txBody>
      </p:sp>
      <p:cxnSp>
        <p:nvCxnSpPr>
          <p:cNvPr id="103" name="Straight Connector 102"/>
          <p:cNvCxnSpPr/>
          <p:nvPr/>
        </p:nvCxnSpPr>
        <p:spPr>
          <a:xfrm flipV="1">
            <a:off x="5194059" y="496731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V="1">
            <a:off x="4713276" y="496468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5186619" y="456694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V="1">
            <a:off x="4716533" y="459229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5165526" y="417089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4700412" y="416008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7750693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244024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cxnSp>
        <p:nvCxnSpPr>
          <p:cNvPr id="111" name="Straight Connector 110"/>
          <p:cNvCxnSpPr/>
          <p:nvPr/>
        </p:nvCxnSpPr>
        <p:spPr>
          <a:xfrm flipV="1">
            <a:off x="2767870" y="30007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3186579" y="263797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2754399" y="262498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6744100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cxnSp>
        <p:nvCxnSpPr>
          <p:cNvPr id="115" name="Straight Connector 114"/>
          <p:cNvCxnSpPr/>
          <p:nvPr/>
        </p:nvCxnSpPr>
        <p:spPr>
          <a:xfrm flipV="1">
            <a:off x="2221273" y="302834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1810372" y="302161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2197094" y="264519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/>
          <p:cNvSpPr txBox="1"/>
          <p:nvPr/>
        </p:nvSpPr>
        <p:spPr>
          <a:xfrm>
            <a:off x="6256408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5763172" y="3667291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5042248" y="1235505"/>
            <a:ext cx="257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11,058 adults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706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1"/>
      <p:bldP spid="78" grpId="0"/>
      <p:bldP spid="79" grpId="0"/>
      <p:bldP spid="86" grpId="0"/>
      <p:bldP spid="86" grpId="1"/>
      <p:bldP spid="87" grpId="0"/>
      <p:bldP spid="87" grpId="1"/>
      <p:bldP spid="87" grpId="2"/>
      <p:bldP spid="89" grpId="0"/>
      <p:bldP spid="89" grpId="1"/>
      <p:bldP spid="102" grpId="0" animBg="1"/>
      <p:bldP spid="102" grpId="1" animBg="1"/>
      <p:bldP spid="88" grpId="0"/>
      <p:bldP spid="88" grpId="1"/>
      <p:bldP spid="88" grpId="2"/>
      <p:bldP spid="90" grpId="0"/>
      <p:bldP spid="90" grpId="1"/>
      <p:bldP spid="109" grpId="0"/>
      <p:bldP spid="110" grpId="0"/>
      <p:bldP spid="114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750234" y="388749"/>
            <a:ext cx="744279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           Dexter has £3,139</a:t>
            </a:r>
          </a:p>
          <a:p>
            <a:pPr lvl="0">
              <a:defRPr/>
            </a:pPr>
            <a:endParaRPr lang="en-GB" sz="10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           Rosie has £4,567</a:t>
            </a:r>
          </a:p>
          <a:p>
            <a:pPr lvl="0">
              <a:defRPr/>
            </a:pPr>
            <a:endParaRPr lang="en-GB" sz="10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How much more money does Rosie have than Dexter?</a:t>
            </a: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34" y="656829"/>
            <a:ext cx="804616" cy="11368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12742"/>
            <a:ext cx="947267" cy="65416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2177778" y="1830892"/>
            <a:ext cx="781652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442339" y="2844808"/>
                <a:ext cx="28967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£3,139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£4,567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2339" y="2844808"/>
                <a:ext cx="2896734" cy="523220"/>
              </a:xfrm>
              <a:prstGeom prst="rect">
                <a:avLst/>
              </a:prstGeom>
              <a:blipFill>
                <a:blip r:embed="rId8"/>
                <a:stretch>
                  <a:fillRect l="-442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951" y="2766718"/>
            <a:ext cx="125001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1989879" y="2563243"/>
            <a:ext cx="3801653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/>
          <p:cNvSpPr/>
          <p:nvPr/>
        </p:nvSpPr>
        <p:spPr>
          <a:xfrm>
            <a:off x="750234" y="388749"/>
            <a:ext cx="744279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           Dexter has £3,139</a:t>
            </a:r>
          </a:p>
          <a:p>
            <a:pPr lvl="0">
              <a:defRPr/>
            </a:pPr>
            <a:endParaRPr lang="en-GB" sz="10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           Rosie has £4,567</a:t>
            </a:r>
          </a:p>
          <a:p>
            <a:pPr lvl="0">
              <a:defRPr/>
            </a:pPr>
            <a:endParaRPr lang="en-GB" sz="10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</a:rPr>
              <a:t>How much more money does Rosie have than Dexter?</a:t>
            </a: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34" y="656829"/>
            <a:ext cx="804616" cy="11368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12742"/>
            <a:ext cx="947267" cy="65416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04160" y="2098689"/>
            <a:ext cx="1017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Dexter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93979" y="2044056"/>
            <a:ext cx="2210414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77997" y="2125944"/>
            <a:ext cx="883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3,139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41909" y="2925122"/>
            <a:ext cx="851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Rosie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93978" y="2842787"/>
            <a:ext cx="4907431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79643" y="2938323"/>
            <a:ext cx="883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4,567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904393" y="2367221"/>
            <a:ext cx="2697016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105373" y="1943155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858690"/>
              </p:ext>
            </p:extLst>
          </p:nvPr>
        </p:nvGraphicFramePr>
        <p:xfrm>
          <a:off x="3275325" y="3576164"/>
          <a:ext cx="2392608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2336028965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642628" y="479698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2628" y="4796982"/>
                <a:ext cx="678391" cy="70788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Connector 24"/>
          <p:cNvCxnSpPr/>
          <p:nvPr/>
        </p:nvCxnSpPr>
        <p:spPr>
          <a:xfrm flipV="1">
            <a:off x="4612345" y="444293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425505" y="4094280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03368" y="4112086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7693" y="545830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92732" y="545830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24599" y="545830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366713" y="545830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2177778" y="1830892"/>
            <a:ext cx="781652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9706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6" grpId="0"/>
      <p:bldP spid="17" grpId="0"/>
      <p:bldP spid="18" grpId="0" animBg="1"/>
      <p:bldP spid="19" grpId="0"/>
      <p:bldP spid="21" grpId="0"/>
      <p:bldP spid="24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375309"/>
              </p:ext>
            </p:extLst>
          </p:nvPr>
        </p:nvGraphicFramePr>
        <p:xfrm>
          <a:off x="1059227" y="412568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56" name="Straight Connector 55"/>
          <p:cNvCxnSpPr/>
          <p:nvPr/>
        </p:nvCxnSpPr>
        <p:spPr>
          <a:xfrm flipV="1">
            <a:off x="1317517" y="1173703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1357481" y="174913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18483" y="912957"/>
            <a:ext cx="6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103123" y="244327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214693" y="1105815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61" name="Rectangle 60"/>
          <p:cNvSpPr/>
          <p:nvPr/>
        </p:nvSpPr>
        <p:spPr>
          <a:xfrm>
            <a:off x="2055791" y="1112215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2944791" y="2440044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3" name="Rectangle 62"/>
          <p:cNvSpPr/>
          <p:nvPr/>
        </p:nvSpPr>
        <p:spPr>
          <a:xfrm>
            <a:off x="1171871" y="1749136"/>
            <a:ext cx="698500" cy="524349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03694" y="1636564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4" y="1636564"/>
                <a:ext cx="53412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2022334" y="9869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538499"/>
              </p:ext>
            </p:extLst>
          </p:nvPr>
        </p:nvGraphicFramePr>
        <p:xfrm>
          <a:off x="1870371" y="3278453"/>
          <a:ext cx="5214963" cy="275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832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73832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3832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1" name="Picture 7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4192" y="3804017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0068" y="3804017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5944" y="3804017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1821" y="3804017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8528" y="3804017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1378" y="3804017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4228" y="3804017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7078" y="3804017"/>
            <a:ext cx="410901" cy="402764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8528" y="4222259"/>
            <a:ext cx="410901" cy="402764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1378" y="4222259"/>
            <a:ext cx="410901" cy="402764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4228" y="4222259"/>
            <a:ext cx="410901" cy="402764"/>
          </a:xfrm>
          <a:prstGeom prst="rect">
            <a:avLst/>
          </a:prstGeom>
        </p:spPr>
      </p:pic>
      <p:cxnSp>
        <p:nvCxnSpPr>
          <p:cNvPr id="82" name="Straight Connector 81"/>
          <p:cNvCxnSpPr/>
          <p:nvPr/>
        </p:nvCxnSpPr>
        <p:spPr>
          <a:xfrm flipV="1">
            <a:off x="6258230" y="426718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5826703" y="426718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V="1">
            <a:off x="5401515" y="426591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V="1">
            <a:off x="6681582" y="384858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4644892" y="302129"/>
                <a:ext cx="290368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?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tens</a:t>
                </a:r>
                <a:r>
                  <a:rPr lang="en-GB" sz="2800" dirty="0">
                    <a:ea typeface="Cambria Math" panose="02040503050406030204" pitchFamily="18" charset="0"/>
                  </a:rPr>
                  <a:t> = </a:t>
                </a:r>
                <a:r>
                  <a:rPr lang="en-GB" sz="2800" dirty="0"/>
                  <a:t>9 tens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892" y="302129"/>
                <a:ext cx="2903680" cy="523220"/>
              </a:xfrm>
              <a:prstGeom prst="rect">
                <a:avLst/>
              </a:prstGeom>
              <a:blipFill>
                <a:blip r:embed="rId8"/>
                <a:stretch>
                  <a:fillRect l="-4412" t="-11765" r="-294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TextBox 86"/>
          <p:cNvSpPr txBox="1"/>
          <p:nvPr/>
        </p:nvSpPr>
        <p:spPr>
          <a:xfrm>
            <a:off x="5366316" y="802961"/>
            <a:ext cx="1256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tens</a:t>
            </a:r>
          </a:p>
        </p:txBody>
      </p:sp>
      <p:sp>
        <p:nvSpPr>
          <p:cNvPr id="88" name="Rectangle 87"/>
          <p:cNvSpPr/>
          <p:nvPr/>
        </p:nvSpPr>
        <p:spPr>
          <a:xfrm>
            <a:off x="3902699" y="1870797"/>
            <a:ext cx="4176023" cy="711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Left Brace 88"/>
          <p:cNvSpPr/>
          <p:nvPr/>
        </p:nvSpPr>
        <p:spPr>
          <a:xfrm rot="5400000">
            <a:off x="5870794" y="-516497"/>
            <a:ext cx="255967" cy="4192158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/>
          <p:cNvSpPr txBox="1"/>
          <p:nvPr/>
        </p:nvSpPr>
        <p:spPr>
          <a:xfrm>
            <a:off x="5830874" y="755142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?</a:t>
            </a:r>
          </a:p>
        </p:txBody>
      </p:sp>
      <p:sp>
        <p:nvSpPr>
          <p:cNvPr id="91" name="Rectangle 90"/>
          <p:cNvSpPr/>
          <p:nvPr/>
        </p:nvSpPr>
        <p:spPr>
          <a:xfrm>
            <a:off x="6707593" y="1870801"/>
            <a:ext cx="1387266" cy="711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Box 91"/>
          <p:cNvSpPr txBox="1"/>
          <p:nvPr/>
        </p:nvSpPr>
        <p:spPr>
          <a:xfrm>
            <a:off x="6870861" y="1963984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 tens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4644892" y="1958108"/>
            <a:ext cx="1073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 tens</a:t>
            </a:r>
          </a:p>
        </p:txBody>
      </p:sp>
      <p:cxnSp>
        <p:nvCxnSpPr>
          <p:cNvPr id="94" name="Straight Connector 93"/>
          <p:cNvCxnSpPr/>
          <p:nvPr/>
        </p:nvCxnSpPr>
        <p:spPr>
          <a:xfrm flipV="1">
            <a:off x="6707592" y="1908895"/>
            <a:ext cx="1387266" cy="6204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29596" y="3804017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61864" y="3804017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29596" y="4222259"/>
            <a:ext cx="410901" cy="402764"/>
          </a:xfrm>
          <a:prstGeom prst="rect">
            <a:avLst/>
          </a:prstGeom>
        </p:spPr>
      </p:pic>
      <p:pic>
        <p:nvPicPr>
          <p:cNvPr id="98" name="Picture 9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61864" y="4222259"/>
            <a:ext cx="410901" cy="402764"/>
          </a:xfrm>
          <a:prstGeom prst="rect">
            <a:avLst/>
          </a:prstGeom>
        </p:spPr>
      </p:pic>
      <p:pic>
        <p:nvPicPr>
          <p:cNvPr id="99" name="Picture 9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4132" y="3804017"/>
            <a:ext cx="410901" cy="402764"/>
          </a:xfrm>
          <a:prstGeom prst="rect">
            <a:avLst/>
          </a:prstGeom>
        </p:spPr>
      </p:pic>
      <p:pic>
        <p:nvPicPr>
          <p:cNvPr id="100" name="Picture 9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6401" y="3804017"/>
            <a:ext cx="410901" cy="402764"/>
          </a:xfrm>
          <a:prstGeom prst="rect">
            <a:avLst/>
          </a:prstGeom>
        </p:spPr>
      </p:pic>
      <p:pic>
        <p:nvPicPr>
          <p:cNvPr id="101" name="Picture 10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4132" y="4222259"/>
            <a:ext cx="410901" cy="402764"/>
          </a:xfrm>
          <a:prstGeom prst="rect">
            <a:avLst/>
          </a:prstGeom>
        </p:spPr>
      </p:pic>
      <p:pic>
        <p:nvPicPr>
          <p:cNvPr id="102" name="Picture 10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6401" y="4222259"/>
            <a:ext cx="410901" cy="402764"/>
          </a:xfrm>
          <a:prstGeom prst="rect">
            <a:avLst/>
          </a:prstGeom>
        </p:spPr>
      </p:pic>
      <p:pic>
        <p:nvPicPr>
          <p:cNvPr id="103" name="Picture 10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29596" y="4653357"/>
            <a:ext cx="410901" cy="402764"/>
          </a:xfrm>
          <a:prstGeom prst="rect">
            <a:avLst/>
          </a:prstGeom>
        </p:spPr>
      </p:pic>
      <p:pic>
        <p:nvPicPr>
          <p:cNvPr id="104" name="Picture 10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61864" y="4653357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4132" y="4653357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6401" y="4653357"/>
            <a:ext cx="410901" cy="402764"/>
          </a:xfrm>
          <a:prstGeom prst="rect">
            <a:avLst/>
          </a:prstGeom>
        </p:spPr>
      </p:pic>
      <p:cxnSp>
        <p:nvCxnSpPr>
          <p:cNvPr id="107" name="Straight Connector 106"/>
          <p:cNvCxnSpPr/>
          <p:nvPr/>
        </p:nvCxnSpPr>
        <p:spPr>
          <a:xfrm flipV="1">
            <a:off x="4940049" y="470560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V="1">
            <a:off x="4522908" y="470923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V="1">
            <a:off x="4081638" y="470612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2776494" y="385244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4514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5" grpId="0"/>
      <p:bldP spid="86" grpId="0"/>
      <p:bldP spid="87" grpId="0"/>
      <p:bldP spid="88" grpId="0" animBg="1"/>
      <p:bldP spid="89" grpId="0" animBg="1"/>
      <p:bldP spid="90" grpId="0"/>
      <p:bldP spid="90" grpId="1"/>
      <p:bldP spid="91" grpId="0" animBg="1"/>
      <p:bldP spid="92" grpId="0"/>
      <p:bldP spid="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Calculate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35,000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2,284 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blipFill>
                <a:blip r:embed="rId5"/>
                <a:stretch>
                  <a:fillRect l="-3191" t="-11628" r="-21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614693"/>
              </p:ext>
            </p:extLst>
          </p:nvPr>
        </p:nvGraphicFramePr>
        <p:xfrm>
          <a:off x="2374623" y="1727115"/>
          <a:ext cx="3420000" cy="259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43523" y="2959573"/>
                <a:ext cx="5790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523" y="2959573"/>
                <a:ext cx="57900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 flipV="1">
            <a:off x="3237306" y="254967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03223" y="2144076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17643" y="2346448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3813366" y="2481336"/>
            <a:ext cx="451636" cy="3731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901125" y="2144076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05823" y="2340233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 flipV="1">
            <a:off x="4474042" y="2481336"/>
            <a:ext cx="451636" cy="3719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91169" y="2144076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09235" y="2346388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72850" y="3653532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85110" y="3653532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97369" y="3653532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209628" y="3653532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21887" y="3653532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437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Calculate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35,000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2,284 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blipFill>
                <a:blip r:embed="rId5"/>
                <a:stretch>
                  <a:fillRect l="-3191" t="-11628" r="-21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077847" y="1562270"/>
            <a:ext cx="6479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What is the difference between the two numbers?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299147" y="3041222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3547449" y="2637488"/>
            <a:ext cx="3906146" cy="8824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5093542" y="2210968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3339985" y="4814533"/>
                <a:ext cx="3550345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985" y="4814533"/>
                <a:ext cx="3550345" cy="461665"/>
              </a:xfrm>
              <a:prstGeom prst="rect">
                <a:avLst/>
              </a:prstGeom>
              <a:blipFill>
                <a:blip r:embed="rId6"/>
                <a:stretch>
                  <a:fillRect l="-274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ight Bracket 31"/>
          <p:cNvSpPr/>
          <p:nvPr/>
        </p:nvSpPr>
        <p:spPr>
          <a:xfrm rot="16200000" flipH="1">
            <a:off x="7058622" y="3240711"/>
            <a:ext cx="241973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flipH="1">
                <a:off x="6946168" y="3616365"/>
                <a:ext cx="9100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946168" y="3616365"/>
                <a:ext cx="910010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/>
          <p:cNvSpPr/>
          <p:nvPr/>
        </p:nvSpPr>
        <p:spPr>
          <a:xfrm>
            <a:off x="6646297" y="4434189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9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639396" y="4458581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3</a:t>
            </a:r>
          </a:p>
        </p:txBody>
      </p:sp>
      <p:cxnSp>
        <p:nvCxnSpPr>
          <p:cNvPr id="45" name="Straight Connector 44"/>
          <p:cNvCxnSpPr/>
          <p:nvPr/>
        </p:nvCxnSpPr>
        <p:spPr>
          <a:xfrm>
            <a:off x="851061" y="2791375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3486807" y="2487856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508377" y="245718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7269220" y="3005260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10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1" name="Right Bracket 50"/>
          <p:cNvSpPr/>
          <p:nvPr/>
        </p:nvSpPr>
        <p:spPr>
          <a:xfrm rot="16200000" flipH="1">
            <a:off x="3004774" y="3241235"/>
            <a:ext cx="240924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 flipH="1">
                <a:off x="2898417" y="3616365"/>
                <a:ext cx="9100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898417" y="3616365"/>
                <a:ext cx="910010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6" name="Straight Connector 55"/>
          <p:cNvCxnSpPr/>
          <p:nvPr/>
        </p:nvCxnSpPr>
        <p:spPr>
          <a:xfrm>
            <a:off x="842635" y="421902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2827421" y="3905398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811403" y="379735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2895276" y="4084316"/>
            <a:ext cx="3906146" cy="8824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4441369" y="3622651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/>
              <p:cNvSpPr/>
              <p:nvPr/>
            </p:nvSpPr>
            <p:spPr>
              <a:xfrm>
                <a:off x="3339984" y="5236425"/>
                <a:ext cx="3550345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63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9984" y="5236425"/>
                <a:ext cx="3550345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5315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9" grpId="0"/>
      <p:bldP spid="30" grpId="0"/>
      <p:bldP spid="32" grpId="0" animBg="1"/>
      <p:bldP spid="33" grpId="0"/>
      <p:bldP spid="36" grpId="0"/>
      <p:bldP spid="37" grpId="0"/>
      <p:bldP spid="50" grpId="0"/>
      <p:bldP spid="51" grpId="0" animBg="1"/>
      <p:bldP spid="52" grpId="0"/>
      <p:bldP spid="62" grpId="0"/>
      <p:bldP spid="6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Calculate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35,000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2,284 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blipFill>
                <a:blip r:embed="rId5"/>
                <a:stretch>
                  <a:fillRect l="-3191" t="-11628" r="-21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3241022" y="3041222"/>
            <a:ext cx="1111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2,284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3549737" y="2648005"/>
            <a:ext cx="3906146" cy="8824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5095830" y="2186340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</p:txBody>
      </p:sp>
      <p:sp>
        <p:nvSpPr>
          <p:cNvPr id="32" name="Right Bracket 31"/>
          <p:cNvSpPr/>
          <p:nvPr/>
        </p:nvSpPr>
        <p:spPr>
          <a:xfrm rot="16200000" flipH="1">
            <a:off x="7050164" y="3251714"/>
            <a:ext cx="241973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 flipH="1">
                <a:off x="6929296" y="3606084"/>
                <a:ext cx="9100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929296" y="3606084"/>
                <a:ext cx="910010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/>
          <p:cNvSpPr/>
          <p:nvPr/>
        </p:nvSpPr>
        <p:spPr>
          <a:xfrm>
            <a:off x="6436839" y="4423969"/>
            <a:ext cx="1104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34,999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639396" y="4458581"/>
            <a:ext cx="9544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2,283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851061" y="2791375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3486807" y="2487856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508377" y="245718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7053277" y="3005260"/>
            <a:ext cx="12638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35,000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1" name="Right Bracket 50"/>
          <p:cNvSpPr/>
          <p:nvPr/>
        </p:nvSpPr>
        <p:spPr>
          <a:xfrm rot="16200000" flipH="1">
            <a:off x="2995355" y="3252238"/>
            <a:ext cx="240924" cy="595629"/>
          </a:xfrm>
          <a:prstGeom prst="rightBracket">
            <a:avLst>
              <a:gd name="adj" fmla="val 123078"/>
            </a:avLst>
          </a:prstGeom>
          <a:noFill/>
          <a:ln w="38100">
            <a:solidFill>
              <a:schemeClr val="accent1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 flipH="1">
                <a:off x="2833281" y="3606084"/>
                <a:ext cx="9100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833281" y="3606084"/>
                <a:ext cx="910010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6" name="Straight Connector 55"/>
          <p:cNvCxnSpPr/>
          <p:nvPr/>
        </p:nvCxnSpPr>
        <p:spPr>
          <a:xfrm>
            <a:off x="842635" y="421902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2827421" y="3905398"/>
            <a:ext cx="5860" cy="6478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811403" y="379735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2873242" y="4062282"/>
            <a:ext cx="3906146" cy="8824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4419335" y="3622651"/>
            <a:ext cx="8139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009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9" grpId="0"/>
      <p:bldP spid="32" grpId="0" animBg="1"/>
      <p:bldP spid="33" grpId="0"/>
      <p:bldP spid="36" grpId="0"/>
      <p:bldP spid="37" grpId="0"/>
      <p:bldP spid="50" grpId="0"/>
      <p:bldP spid="51" grpId="0" animBg="1"/>
      <p:bldP spid="52" grpId="0"/>
      <p:bldP spid="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Calculate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35,000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2,284 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3659" y="711914"/>
                <a:ext cx="4015073" cy="523220"/>
              </a:xfrm>
              <a:prstGeom prst="rect">
                <a:avLst/>
              </a:prstGeom>
              <a:blipFill>
                <a:blip r:embed="rId5"/>
                <a:stretch>
                  <a:fillRect l="-3191" t="-11628" r="-21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235272"/>
              </p:ext>
            </p:extLst>
          </p:nvPr>
        </p:nvGraphicFramePr>
        <p:xfrm>
          <a:off x="1194871" y="1855091"/>
          <a:ext cx="30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39302" y="3112153"/>
                <a:ext cx="5790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302" y="3112153"/>
                <a:ext cx="57900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 flipV="1">
            <a:off x="1923860" y="261430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911429" y="22228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77919" y="2448538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2455818" y="2582016"/>
            <a:ext cx="393517" cy="3127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58536" y="22228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09525" y="2468209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14" name="Straight Connector 13"/>
          <p:cNvCxnSpPr/>
          <p:nvPr/>
        </p:nvCxnSpPr>
        <p:spPr>
          <a:xfrm flipH="1" flipV="1">
            <a:off x="3046412" y="2582016"/>
            <a:ext cx="451636" cy="3281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165876" y="22228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09879" y="2475656"/>
            <a:ext cx="373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65549" y="37640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47239" y="37640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28930" y="37640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10620" y="37640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92311" y="376407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215577"/>
              </p:ext>
            </p:extLst>
          </p:nvPr>
        </p:nvGraphicFramePr>
        <p:xfrm>
          <a:off x="4901315" y="1847569"/>
          <a:ext cx="30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393252" y="3101135"/>
                <a:ext cx="57900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3252" y="3101135"/>
                <a:ext cx="57900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471993" y="375655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882056" y="375655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27684" y="375655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665811" y="375655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75874" y="375655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092919" y="4948337"/>
                <a:ext cx="3550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35,000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2,284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2919" y="4948337"/>
                <a:ext cx="3550345" cy="523220"/>
              </a:xfrm>
              <a:prstGeom prst="rect">
                <a:avLst/>
              </a:prstGeom>
              <a:blipFill>
                <a:blip r:embed="rId8"/>
                <a:stretch>
                  <a:fillRect l="-34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3748526" y="4927553"/>
                <a:ext cx="3550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34,9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99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2,283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8526" y="4927553"/>
                <a:ext cx="3550345" cy="523220"/>
              </a:xfrm>
              <a:prstGeom prst="rect">
                <a:avLst/>
              </a:prstGeom>
              <a:blipFill>
                <a:blip r:embed="rId9"/>
                <a:stretch>
                  <a:fillRect l="-360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/>
          <p:cNvSpPr/>
          <p:nvPr/>
        </p:nvSpPr>
        <p:spPr>
          <a:xfrm>
            <a:off x="6419594" y="4920636"/>
            <a:ext cx="1377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+mn-cs"/>
              </a:rPr>
              <a:t>32,716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279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207D587F-1E28-49E8-9F5E-701C836133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B48527-7585-45AD-A87D-B429B5760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3" y="877396"/>
            <a:ext cx="2640748" cy="59340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D11B97-B389-4BCF-8228-53F4714BDC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634" y="972715"/>
            <a:ext cx="3195638" cy="56900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B3D557-4864-45BD-92D0-2C7EA67270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704" y="850723"/>
            <a:ext cx="2979357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3DA48-5001-4F8B-8F14-29114138A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42CE5-8EE0-4D58-A325-177D5C167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674" y="0"/>
            <a:ext cx="9219804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CA2958-5180-4CCC-AF4F-C6DECFCEBA9C}"/>
              </a:ext>
            </a:extLst>
          </p:cNvPr>
          <p:cNvSpPr txBox="1"/>
          <p:nvPr/>
        </p:nvSpPr>
        <p:spPr>
          <a:xfrm>
            <a:off x="2233613" y="1082159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13555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D4751-A6BC-40D0-A2F9-B1FD94BFB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FF83A-15F2-4B96-8178-B01CE3E41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133" y="0"/>
            <a:ext cx="91938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6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7.1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4.3|7|5.6|3.6|3.6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4.9|10.7|2.3|1.9|7.1|0.9|2.2|0.7|0.8|3.1|3.7|0.5|0.6|1.2|1|3.6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|11.4|1|9|5.2|0.8|1.1|2.8|8.4|3.8|1.8|2.3|1.1|3.9|0.8|1.3|2.6|2.2|2.1|1.3|1.8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3|9.8|7.3|4.1|14.2|1.6|1.1|3.6|3.8|4.5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6|0.6|0.8|0.7|0.9|0.8|10.7|9.2|13.1|1.5|3.3|0.8|3.9|6.8|0.8|1|3.3|15.4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2.4|0.6|0.6|0.6|0.6|0.7|0.5|0.6|0.6|0.5|0.2|0.3|0.4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.8|2|1.6|1.3|4.6|1.1|1|1|1.4|1|1.1|1.4|4|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9|1.3|4.3|0.7|1.3|5.1|1.8|2|4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|0.6|1|0.7|0.6|7.6|0.7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36FA15-BABB-4B62-85A6-14DB1BB46A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8559</TotalTime>
  <Words>463</Words>
  <Application>Microsoft Office PowerPoint</Application>
  <PresentationFormat>On-screen Show (4:3)</PresentationFormat>
  <Paragraphs>285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8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233</cp:revision>
  <dcterms:created xsi:type="dcterms:W3CDTF">2019-07-05T11:02:13Z</dcterms:created>
  <dcterms:modified xsi:type="dcterms:W3CDTF">2021-09-16T20:11:26Z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