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2"/>
  </p:notesMasterIdLst>
  <p:handoutMasterIdLst>
    <p:handoutMasterId r:id="rId13"/>
  </p:handoutMasterIdLst>
  <p:sldIdLst>
    <p:sldId id="268" r:id="rId5"/>
    <p:sldId id="258" r:id="rId6"/>
    <p:sldId id="264" r:id="rId7"/>
    <p:sldId id="266" r:id="rId8"/>
    <p:sldId id="269" r:id="rId9"/>
    <p:sldId id="270" r:id="rId10"/>
    <p:sldId id="271" r:id="rId11"/>
  </p:sldIdLst>
  <p:sldSz cx="12188825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358173-172E-EE59-713E-47F68218FCF8}" v="84" dt="2022-03-03T10:14:07.522"/>
    <p1510:client id="{B54EF049-CD6E-F7A6-D615-03619828383C}" v="5" dt="2022-03-12T17:13:33.367"/>
    <p1510:client id="{BD84776E-2CB4-7B8F-948F-D446AAFEBF00}" v="2" dt="2022-02-08T11:27:35.495"/>
  </p1510:revLst>
</p1510:revInfo>
</file>

<file path=ppt/tableStyles.xml><?xml version="1.0" encoding="utf-8"?>
<a:tblStyleLst xmlns:a="http://schemas.openxmlformats.org/drawingml/2006/main" def="{8EC20E35-A176-4012-BC5E-935CFFF8708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822" autoAdjust="0"/>
    <p:restoredTop sz="94599" autoAdjust="0"/>
  </p:normalViewPr>
  <p:slideViewPr>
    <p:cSldViewPr>
      <p:cViewPr varScale="1">
        <p:scale>
          <a:sx n="69" d="100"/>
          <a:sy n="69" d="100"/>
        </p:scale>
        <p:origin x="836" y="44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90" d="100"/>
          <a:sy n="90" d="100"/>
        </p:scale>
        <p:origin x="3024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George" userId="S::sophie.george@binfieldschool.com::4f28b023-62da-4b6d-b7ef-1a072026c160" providerId="AD" clId="Web-{BD84776E-2CB4-7B8F-948F-D446AAFEBF00}"/>
    <pc:docChg chg="delSld">
      <pc:chgData name="Sophie George" userId="S::sophie.george@binfieldschool.com::4f28b023-62da-4b6d-b7ef-1a072026c160" providerId="AD" clId="Web-{BD84776E-2CB4-7B8F-948F-D446AAFEBF00}" dt="2022-02-08T11:27:35.495" v="1"/>
      <pc:docMkLst>
        <pc:docMk/>
      </pc:docMkLst>
      <pc:sldChg chg="del">
        <pc:chgData name="Sophie George" userId="S::sophie.george@binfieldschool.com::4f28b023-62da-4b6d-b7ef-1a072026c160" providerId="AD" clId="Web-{BD84776E-2CB4-7B8F-948F-D446AAFEBF00}" dt="2022-02-08T11:27:35.495" v="1"/>
        <pc:sldMkLst>
          <pc:docMk/>
          <pc:sldMk cId="2359910323" sldId="258"/>
        </pc:sldMkLst>
      </pc:sldChg>
      <pc:sldChg chg="del">
        <pc:chgData name="Sophie George" userId="S::sophie.george@binfieldschool.com::4f28b023-62da-4b6d-b7ef-1a072026c160" providerId="AD" clId="Web-{BD84776E-2CB4-7B8F-948F-D446AAFEBF00}" dt="2022-02-08T11:27:34.152" v="0"/>
        <pc:sldMkLst>
          <pc:docMk/>
          <pc:sldMk cId="239850122" sldId="262"/>
        </pc:sldMkLst>
      </pc:sldChg>
    </pc:docChg>
  </pc:docChgLst>
  <pc:docChgLst>
    <pc:chgData name="Alice Watton" userId="S::alice.watton@binfieldschool.com::6069b4f6-8cea-49bf-a38a-e31e2340431d" providerId="AD" clId="Web-{23358173-172E-EE59-713E-47F68218FCF8}"/>
    <pc:docChg chg="modSld">
      <pc:chgData name="Alice Watton" userId="S::alice.watton@binfieldschool.com::6069b4f6-8cea-49bf-a38a-e31e2340431d" providerId="AD" clId="Web-{23358173-172E-EE59-713E-47F68218FCF8}" dt="2022-03-03T10:13:59.193" v="65" actId="20577"/>
      <pc:docMkLst>
        <pc:docMk/>
      </pc:docMkLst>
      <pc:sldChg chg="addSp delSp modSp">
        <pc:chgData name="Alice Watton" userId="S::alice.watton@binfieldschool.com::6069b4f6-8cea-49bf-a38a-e31e2340431d" providerId="AD" clId="Web-{23358173-172E-EE59-713E-47F68218FCF8}" dt="2022-03-03T09:31:58.417" v="38"/>
        <pc:sldMkLst>
          <pc:docMk/>
          <pc:sldMk cId="1920111014" sldId="256"/>
        </pc:sldMkLst>
        <pc:spChg chg="mod">
          <ac:chgData name="Alice Watton" userId="S::alice.watton@binfieldschool.com::6069b4f6-8cea-49bf-a38a-e31e2340431d" providerId="AD" clId="Web-{23358173-172E-EE59-713E-47F68218FCF8}" dt="2022-03-03T09:31:53.182" v="36" actId="14100"/>
          <ac:spMkLst>
            <pc:docMk/>
            <pc:sldMk cId="1920111014" sldId="256"/>
            <ac:spMk id="2" creationId="{00000000-0000-0000-0000-000000000000}"/>
          </ac:spMkLst>
        </pc:spChg>
        <pc:spChg chg="del">
          <ac:chgData name="Alice Watton" userId="S::alice.watton@binfieldschool.com::6069b4f6-8cea-49bf-a38a-e31e2340431d" providerId="AD" clId="Web-{23358173-172E-EE59-713E-47F68218FCF8}" dt="2022-03-03T09:31:56.745" v="37"/>
          <ac:spMkLst>
            <pc:docMk/>
            <pc:sldMk cId="1920111014" sldId="256"/>
            <ac:spMk id="3" creationId="{00000000-0000-0000-0000-000000000000}"/>
          </ac:spMkLst>
        </pc:spChg>
        <pc:spChg chg="add del mod">
          <ac:chgData name="Alice Watton" userId="S::alice.watton@binfieldschool.com::6069b4f6-8cea-49bf-a38a-e31e2340431d" providerId="AD" clId="Web-{23358173-172E-EE59-713E-47F68218FCF8}" dt="2022-03-03T09:31:58.417" v="38"/>
          <ac:spMkLst>
            <pc:docMk/>
            <pc:sldMk cId="1920111014" sldId="256"/>
            <ac:spMk id="5" creationId="{DCA12329-1EAC-48ED-B1F3-F49026E320CF}"/>
          </ac:spMkLst>
        </pc:spChg>
      </pc:sldChg>
      <pc:sldChg chg="modSp">
        <pc:chgData name="Alice Watton" userId="S::alice.watton@binfieldschool.com::6069b4f6-8cea-49bf-a38a-e31e2340431d" providerId="AD" clId="Web-{23358173-172E-EE59-713E-47F68218FCF8}" dt="2022-03-03T09:52:02.156" v="40" actId="20577"/>
        <pc:sldMkLst>
          <pc:docMk/>
          <pc:sldMk cId="186459488" sldId="262"/>
        </pc:sldMkLst>
        <pc:spChg chg="mod">
          <ac:chgData name="Alice Watton" userId="S::alice.watton@binfieldschool.com::6069b4f6-8cea-49bf-a38a-e31e2340431d" providerId="AD" clId="Web-{23358173-172E-EE59-713E-47F68218FCF8}" dt="2022-03-03T09:52:02.156" v="40" actId="20577"/>
          <ac:spMkLst>
            <pc:docMk/>
            <pc:sldMk cId="186459488" sldId="262"/>
            <ac:spMk id="7" creationId="{00000000-0000-0000-0000-000000000000}"/>
          </ac:spMkLst>
        </pc:spChg>
      </pc:sldChg>
      <pc:sldChg chg="modSp">
        <pc:chgData name="Alice Watton" userId="S::alice.watton@binfieldschool.com::6069b4f6-8cea-49bf-a38a-e31e2340431d" providerId="AD" clId="Web-{23358173-172E-EE59-713E-47F68218FCF8}" dt="2022-03-03T10:13:59.193" v="65" actId="20577"/>
        <pc:sldMkLst>
          <pc:docMk/>
          <pc:sldMk cId="590947383" sldId="263"/>
        </pc:sldMkLst>
        <pc:spChg chg="mod">
          <ac:chgData name="Alice Watton" userId="S::alice.watton@binfieldschool.com::6069b4f6-8cea-49bf-a38a-e31e2340431d" providerId="AD" clId="Web-{23358173-172E-EE59-713E-47F68218FCF8}" dt="2022-03-03T10:13:16.521" v="59" actId="1076"/>
          <ac:spMkLst>
            <pc:docMk/>
            <pc:sldMk cId="590947383" sldId="263"/>
            <ac:spMk id="3" creationId="{00000000-0000-0000-0000-000000000000}"/>
          </ac:spMkLst>
        </pc:spChg>
        <pc:spChg chg="mod">
          <ac:chgData name="Alice Watton" userId="S::alice.watton@binfieldschool.com::6069b4f6-8cea-49bf-a38a-e31e2340431d" providerId="AD" clId="Web-{23358173-172E-EE59-713E-47F68218FCF8}" dt="2022-03-03T10:13:59.193" v="65" actId="20577"/>
          <ac:spMkLst>
            <pc:docMk/>
            <pc:sldMk cId="590947383" sldId="263"/>
            <ac:spMk id="6" creationId="{00000000-0000-0000-0000-000000000000}"/>
          </ac:spMkLst>
        </pc:spChg>
        <pc:spChg chg="mod">
          <ac:chgData name="Alice Watton" userId="S::alice.watton@binfieldschool.com::6069b4f6-8cea-49bf-a38a-e31e2340431d" providerId="AD" clId="Web-{23358173-172E-EE59-713E-47F68218FCF8}" dt="2022-03-03T10:13:51.271" v="64" actId="20577"/>
          <ac:spMkLst>
            <pc:docMk/>
            <pc:sldMk cId="590947383" sldId="263"/>
            <ac:spMk id="9" creationId="{00000000-0000-0000-0000-000000000000}"/>
          </ac:spMkLst>
        </pc:spChg>
      </pc:sldChg>
    </pc:docChg>
  </pc:docChgLst>
  <pc:docChgLst>
    <pc:chgData name="Sophie George" userId="S::sophie.george@binfieldschool.com::4f28b023-62da-4b6d-b7ef-1a072026c160" providerId="AD" clId="Web-{B54EF049-CD6E-F7A6-D615-03619828383C}"/>
    <pc:docChg chg="modSld">
      <pc:chgData name="Sophie George" userId="S::sophie.george@binfieldschool.com::4f28b023-62da-4b6d-b7ef-1a072026c160" providerId="AD" clId="Web-{B54EF049-CD6E-F7A6-D615-03619828383C}" dt="2022-03-12T17:13:32.039" v="3" actId="20577"/>
      <pc:docMkLst>
        <pc:docMk/>
      </pc:docMkLst>
      <pc:sldChg chg="modSp">
        <pc:chgData name="Sophie George" userId="S::sophie.george@binfieldschool.com::4f28b023-62da-4b6d-b7ef-1a072026c160" providerId="AD" clId="Web-{B54EF049-CD6E-F7A6-D615-03619828383C}" dt="2022-03-12T17:13:32.039" v="3" actId="20577"/>
        <pc:sldMkLst>
          <pc:docMk/>
          <pc:sldMk cId="2656096607" sldId="268"/>
        </pc:sldMkLst>
        <pc:spChg chg="mod">
          <ac:chgData name="Sophie George" userId="S::sophie.george@binfieldschool.com::4f28b023-62da-4b6d-b7ef-1a072026c160" providerId="AD" clId="Web-{B54EF049-CD6E-F7A6-D615-03619828383C}" dt="2022-03-12T17:13:32.039" v="3" actId="20577"/>
          <ac:spMkLst>
            <pc:docMk/>
            <pc:sldMk cId="2656096607" sldId="268"/>
            <ac:spMk id="2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96DEEBB-8103-4905-BFA7-1AABD791E139}" type="datetime1">
              <a:rPr lang="en-GB" smtClean="0"/>
              <a:t>12/03/2022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850423A-8BCE-448E-A97B-03A88B2B12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49FB856-3FCA-4EC2-AB16-994754ED6FD3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1F2A70B-78F2-4DCF-B53B-C990D2FAFB8A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 rtlCol="0">
            <a:noAutofit/>
          </a:bodyPr>
          <a:lstStyle>
            <a:lvl1pPr>
              <a:defRPr sz="5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256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6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C4C2B27-CDC4-4488-B4F8-08B7920E8965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rtlCol="0" anchor="b">
            <a:noAutofit/>
          </a:bodyPr>
          <a:lstStyle>
            <a:lvl1pPr algn="l">
              <a:defRPr sz="4400" b="0" cap="none" baseline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255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77E428-61DC-401C-9C5A-7D8110D5B815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58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E4A326-1B2F-4DFD-B6CF-B7D121B9D37C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60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A4C2D23-B5DD-433B-AF9B-C46AEEBA1205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56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DCADDC3-2727-4063-BB81-E3F3203602F5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7772DB9-C9B8-44AB-B475-8FBE6654A9DF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grpSp>
        <p:nvGrpSpPr>
          <p:cNvPr id="615" name="frame" descr="Box graphic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6015E44-3F42-42C6-ABAA-208DD0AA14FA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grpSp>
        <p:nvGrpSpPr>
          <p:cNvPr id="614" name="frame" descr="Box graphic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7677632-CA4B-4713-9C71-8235A90B37CA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09A6065-5E4F-4300-9D6C-C2C56B44B0CF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7" name="line" descr="Line graphic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08012" y="277813"/>
            <a:ext cx="9144001" cy="5898573"/>
          </a:xfrm>
        </p:spPr>
        <p:txBody>
          <a:bodyPr vert="eaVert" rtlCol="0"/>
          <a:lstStyle>
            <a:lvl5pPr>
              <a:defRPr/>
            </a:lvl5pPr>
            <a:lvl6pPr marL="126187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A39ABCB-B213-48A2-AE44-D574A85F055F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EBE58C63-4303-4FBA-9190-6BCFBC223E4B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5BA54BD-C84D-46CE-8B72-31BFB26ABA43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2" y="1905000"/>
            <a:ext cx="9972599" cy="2667000"/>
          </a:xfrm>
        </p:spPr>
        <p:txBody>
          <a:bodyPr/>
          <a:lstStyle/>
          <a:p>
            <a:r>
              <a:rPr lang="en-GB" b="1" u="sng" dirty="0">
                <a:latin typeface="HfW cursive"/>
              </a:rPr>
              <a:t>Tuesday 15th March 2022</a:t>
            </a:r>
            <a:br>
              <a:rPr lang="en-GB" b="1" u="sng" dirty="0">
                <a:latin typeface="HfW cursive" panose="00000500000000000000" pitchFamily="2" charset="0"/>
              </a:rPr>
            </a:br>
            <a:r>
              <a:rPr lang="en-GB" b="1" u="sng" dirty="0">
                <a:latin typeface="HfW cursive"/>
              </a:rPr>
              <a:t>LO: To plan, write and edit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HfW cursive" panose="00000500000000000000" pitchFamily="2" charset="0"/>
              </a:rPr>
              <a:t>C: News Report</a:t>
            </a:r>
          </a:p>
        </p:txBody>
      </p:sp>
    </p:spTree>
    <p:extLst>
      <p:ext uri="{BB962C8B-B14F-4D97-AF65-F5344CB8AC3E}">
        <p14:creationId xmlns:p14="http://schemas.microsoft.com/office/powerpoint/2010/main" val="265609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5014292" y="404664"/>
            <a:ext cx="4896544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HfW cursive" panose="00000500000000000000" pitchFamily="2" charset="0"/>
              </a:rPr>
              <a:t>Starter</a:t>
            </a:r>
          </a:p>
        </p:txBody>
      </p:sp>
      <p:pic>
        <p:nvPicPr>
          <p:cNvPr id="8" name="Picture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036" y="1124744"/>
            <a:ext cx="6408712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7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9796" y="692696"/>
            <a:ext cx="1108923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HfW cursive" panose="00000500000000000000" pitchFamily="2" charset="0"/>
              </a:rPr>
              <a:t>Edit your work from yesterday using my marking to help you!</a:t>
            </a:r>
          </a:p>
        </p:txBody>
      </p:sp>
      <p:pic>
        <p:nvPicPr>
          <p:cNvPr id="11" name="Picture 10" descr="2008-01-26 (Editing a paper) - 19 | A bunch of shots of a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132" y="2564904"/>
            <a:ext cx="4762500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41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7984" y="342469"/>
            <a:ext cx="8992855" cy="6173061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5158308" y="2348880"/>
            <a:ext cx="2304256" cy="720080"/>
          </a:xfrm>
          <a:prstGeom prst="ellipse">
            <a:avLst/>
          </a:prstGeom>
          <a:noFill/>
          <a:ln w="3810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62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413892" y="692696"/>
            <a:ext cx="1108923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HfW cursive" panose="00000500000000000000" pitchFamily="2" charset="0"/>
              </a:rPr>
              <a:t>Let’s look over our transcripts from the eye-witnesses. Are there any quotes that would be useful to support our article?</a:t>
            </a:r>
          </a:p>
        </p:txBody>
      </p:sp>
      <p:pic>
        <p:nvPicPr>
          <p:cNvPr id="2" name="Picture 1" descr="ENG099.5715 Living in the Matrix MW: Day 2: Annotati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818" y="2708920"/>
            <a:ext cx="4225156" cy="2810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17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61764" y="260648"/>
            <a:ext cx="11593288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>
                <a:latin typeface="HfW cursive" panose="00000500000000000000" pitchFamily="2" charset="0"/>
              </a:rPr>
              <a:t>How are we going to put these into the report?</a:t>
            </a:r>
          </a:p>
        </p:txBody>
      </p:sp>
    </p:spTree>
    <p:extLst>
      <p:ext uri="{BB962C8B-B14F-4D97-AF65-F5344CB8AC3E}">
        <p14:creationId xmlns:p14="http://schemas.microsoft.com/office/powerpoint/2010/main" val="215318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413892" y="692696"/>
            <a:ext cx="1108923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HfW cursive" panose="00000500000000000000" pitchFamily="2" charset="0"/>
              </a:rPr>
              <a:t>It is your turn to include some in your writing!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989956" y="6133767"/>
            <a:ext cx="1108923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>
              <a:latin typeface="HfW cursive" panose="00000500000000000000" pitchFamily="2" charset="0"/>
            </a:endParaRPr>
          </a:p>
        </p:txBody>
      </p:sp>
      <p:pic>
        <p:nvPicPr>
          <p:cNvPr id="4" name="Picture 3" descr="Photo of Person Writing on Notebook · Free Stock Photo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2004" y="1628800"/>
            <a:ext cx="7183152" cy="4788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416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alkboard 16x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5685059_TF02804846.potx" id="{5FC608FB-EB47-41F6-B4AB-C331438455D3}" vid="{8D8D95A3-2BEA-4434-A677-D4343B8F79BF}"/>
    </a:ext>
  </a:extLst>
</a:theme>
</file>

<file path=ppt/theme/theme2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3B32C58-DE3C-4911-9E0A-D363B2405F6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03BAA8C-77B9-4BB5-8A1A-66BD38F51A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4C8C0B3-7AAD-4039-B056-932285F3140E}">
  <ds:schemaRefs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tf02804846_win32</Template>
  <TotalTime>2488</TotalTime>
  <Words>65</Words>
  <Application>Microsoft Office PowerPoint</Application>
  <PresentationFormat>Custom</PresentationFormat>
  <Paragraphs>7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Chalkboard 16x9</vt:lpstr>
      <vt:lpstr>Tuesday 15th March 2022 LO: To plan, write and edit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Newspaper Reports</dc:title>
  <dc:creator>Sophie George</dc:creator>
  <cp:lastModifiedBy>Sophie George</cp:lastModifiedBy>
  <cp:revision>46</cp:revision>
  <dcterms:created xsi:type="dcterms:W3CDTF">2021-01-29T19:52:37Z</dcterms:created>
  <dcterms:modified xsi:type="dcterms:W3CDTF">2022-03-12T17:13:37Z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