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5" r:id="rId5"/>
    <p:sldId id="262" r:id="rId6"/>
    <p:sldId id="266" r:id="rId7"/>
    <p:sldId id="267" r:id="rId8"/>
    <p:sldId id="268" r:id="rId9"/>
    <p:sldId id="269" r:id="rId10"/>
    <p:sldId id="261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3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82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41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029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6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40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74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6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67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5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0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54" y="1805578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u="sng" dirty="0" smtClean="0">
                <a:latin typeface="HfW cursive bold" panose="00000500000000000000" pitchFamily="2" charset="0"/>
              </a:rPr>
              <a:t>Tuesday 21</a:t>
            </a:r>
            <a:r>
              <a:rPr lang="en-GB" sz="6000" u="sng" baseline="30000" dirty="0" smtClean="0">
                <a:latin typeface="HfW cursive bold" panose="00000500000000000000" pitchFamily="2" charset="0"/>
              </a:rPr>
              <a:t>st</a:t>
            </a:r>
            <a:r>
              <a:rPr lang="en-GB" sz="6000" u="sng" dirty="0" smtClean="0">
                <a:latin typeface="HfW cursive bold" panose="00000500000000000000" pitchFamily="2" charset="0"/>
              </a:rPr>
              <a:t> September 2021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LO: To write an opening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C: Finding Something Tale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577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03029" y="3148148"/>
            <a:ext cx="4916882" cy="1071155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HfW cursive bold" panose="00000500000000000000" pitchFamily="2" charset="0"/>
              </a:rPr>
              <a:t>First, let’s recap the opening of our Jasper Story!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029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59" y="130629"/>
            <a:ext cx="5812972" cy="645305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653142" y="627017"/>
            <a:ext cx="5238205" cy="2259874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93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006" y="4362993"/>
            <a:ext cx="11403874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Today we are going to write the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opening</a:t>
            </a:r>
            <a:r>
              <a:rPr lang="en-GB" sz="4800" dirty="0" smtClean="0">
                <a:latin typeface="HfW cursive bold" panose="00000500000000000000" pitchFamily="2" charset="0"/>
              </a:rPr>
              <a:t> of our story!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In the opening we meet our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main character</a:t>
            </a:r>
            <a:r>
              <a:rPr lang="en-GB" sz="4800" dirty="0" smtClean="0">
                <a:latin typeface="HfW cursive bold" panose="00000500000000000000" pitchFamily="2" charset="0"/>
              </a:rPr>
              <a:t> and introduce our </a:t>
            </a:r>
            <a:r>
              <a:rPr lang="en-GB" sz="48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setting</a:t>
            </a:r>
            <a:r>
              <a:rPr lang="en-GB" sz="4800" dirty="0" smtClean="0">
                <a:latin typeface="HfW cursive bold" panose="00000500000000000000" pitchFamily="2" charset="0"/>
              </a:rPr>
              <a:t>.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452" y="0"/>
            <a:ext cx="2338251" cy="186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444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006" y="4362993"/>
            <a:ext cx="11403874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You are going to work with your partner on your whiteboards first, then write up your introduction independently.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156755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532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256" y="1554479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First let’s start with a time adverbial...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3817958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0245" y="129735"/>
            <a:ext cx="2123915" cy="662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948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0445" y="2965268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Now let’s introduce our main character and their characteristics...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17" y="539182"/>
            <a:ext cx="6635262" cy="529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306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0445" y="2965268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Now let’s find out about their dream/goal...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657" y="406890"/>
            <a:ext cx="5710216" cy="577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142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0445" y="2965268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Now they need to find out about their adventure...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9908" y="1002079"/>
            <a:ext cx="5432361" cy="4787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460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0445" y="2965268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Finally they need to travel to their setting...</a:t>
            </a:r>
          </a:p>
        </p:txBody>
      </p:sp>
      <p:pic>
        <p:nvPicPr>
          <p:cNvPr id="1026" name="Picture 2" descr="https://www.google.com/blank.html | Cartoon airplane, Clip art, Free clip 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912" y="1349827"/>
            <a:ext cx="6096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46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3513907"/>
            <a:ext cx="11403874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5400" dirty="0" smtClean="0">
                <a:latin typeface="HfW cursive bold" panose="00000500000000000000" pitchFamily="2" charset="0"/>
              </a:rPr>
              <a:t>Now it is your turn to write up your introduction. 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156755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372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1" y="3513907"/>
            <a:ext cx="5421086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5400" dirty="0" smtClean="0">
                <a:latin typeface="HfW cursive bold" panose="00000500000000000000" pitchFamily="2" charset="0"/>
              </a:rPr>
              <a:t>Let’s here what you have written!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097" y="862149"/>
            <a:ext cx="5625817" cy="44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38325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3045</TotalTime>
  <Words>110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 Light</vt:lpstr>
      <vt:lpstr>HfW cursive bold</vt:lpstr>
      <vt:lpstr>Metropolitan</vt:lpstr>
      <vt:lpstr>Tuesday 21st September 2021  LO: To write an opening  C: Finding Something Tale</vt:lpstr>
      <vt:lpstr>First, let’s recap the opening of our Jasper Story!</vt:lpstr>
      <vt:lpstr>Today we are going to write the opening of our story!  In the opening we meet our main character and introduce our setting. </vt:lpstr>
      <vt:lpstr>You are going to work with your partner on your whiteboards first, then write up your introduction independently. </vt:lpstr>
      <vt:lpstr>First let’s start with a time adverbial...</vt:lpstr>
      <vt:lpstr>Now let’s introduce our main character and their characteristics...</vt:lpstr>
      <vt:lpstr>Now let’s find out about their dream/goal...</vt:lpstr>
      <vt:lpstr>Now they need to find out about their adventure...</vt:lpstr>
      <vt:lpstr>Finally they need to travel to their setting...</vt:lpstr>
      <vt:lpstr>Now it is your turn to write up your introduction. </vt:lpstr>
      <vt:lpstr>Let’s here what you have written!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20th September 2021  LO: To practice adverbials  C: Finding Something Tale</dc:title>
  <dc:creator>Alice Watton</dc:creator>
  <cp:lastModifiedBy>Alice Watton</cp:lastModifiedBy>
  <cp:revision>6</cp:revision>
  <dcterms:created xsi:type="dcterms:W3CDTF">2021-09-13T19:28:25Z</dcterms:created>
  <dcterms:modified xsi:type="dcterms:W3CDTF">2021-09-16T17:42:26Z</dcterms:modified>
</cp:coreProperties>
</file>