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326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405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32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82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986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87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5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74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828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4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75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3C0F8-710E-47E4-8024-CA9670090DF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5158B-EC11-41FC-872C-66237C64B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90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286340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– make sure you put your answers on </a:t>
            </a:r>
            <a:r>
              <a:rPr lang="en-GB" dirty="0" err="1" smtClean="0"/>
              <a:t>Showbie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773" y="2155371"/>
            <a:ext cx="6695447" cy="33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94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286340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– make sure you put your answers on </a:t>
            </a:r>
            <a:r>
              <a:rPr lang="en-GB" dirty="0" err="1" smtClean="0"/>
              <a:t>Showbie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640" y="1871662"/>
            <a:ext cx="5575935" cy="375170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8162381" y="3721390"/>
                <a:ext cx="3827907" cy="145770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solidFill>
                      <a:srgbClr val="FF0000"/>
                    </a:solidFill>
                  </a:rPr>
                  <a:t>Hint for e &amp; f– </a:t>
                </a:r>
                <a:r>
                  <a:rPr lang="en-GB" dirty="0" smtClean="0"/>
                  <a:t>Make sure you look </a:t>
                </a:r>
              </a:p>
              <a:p>
                <a:r>
                  <a:rPr lang="en-GB" dirty="0" smtClean="0"/>
                  <a:t>at the tens and ones in the numerator</a:t>
                </a:r>
              </a:p>
              <a:p>
                <a:r>
                  <a:rPr lang="en-GB" dirty="0" smtClean="0"/>
                  <a:t> separately to help you. </a:t>
                </a:r>
                <a:r>
                  <a:rPr lang="en-GB" dirty="0" err="1" smtClean="0"/>
                  <a:t>Eg</a:t>
                </a:r>
                <a:r>
                  <a:rPr lang="en-GB" dirty="0" smtClean="0"/>
                  <a:t>. Look 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100 </m:t>
                        </m:r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 first then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100 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2381" y="3721390"/>
                <a:ext cx="3827907" cy="1457707"/>
              </a:xfrm>
              <a:prstGeom prst="rect">
                <a:avLst/>
              </a:prstGeom>
              <a:blipFill>
                <a:blip r:embed="rId3"/>
                <a:stretch>
                  <a:fillRect l="-1270" t="-1653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0028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286340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– make sure you put your answers on </a:t>
            </a:r>
            <a:r>
              <a:rPr lang="en-GB" dirty="0" err="1" smtClean="0"/>
              <a:t>Showbie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287" y="1645920"/>
            <a:ext cx="5749971" cy="525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75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286340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– make sure you put your answers on </a:t>
            </a:r>
            <a:r>
              <a:rPr lang="en-GB" dirty="0" err="1" smtClean="0"/>
              <a:t>Showbie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044" y="1546860"/>
            <a:ext cx="4581525" cy="1762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044" y="3209925"/>
            <a:ext cx="4867275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3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286340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Friday – make sure you put your answers on </a:t>
            </a:r>
            <a:r>
              <a:rPr lang="en-GB" dirty="0" err="1" smtClean="0"/>
              <a:t>Showbie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130" y="2270351"/>
            <a:ext cx="6270734" cy="350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958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BEEBD4-0606-4754-AB67-8D55BD8A09D6}"/>
</file>

<file path=customXml/itemProps2.xml><?xml version="1.0" encoding="utf-8"?>
<ds:datastoreItem xmlns:ds="http://schemas.openxmlformats.org/officeDocument/2006/customXml" ds:itemID="{CDDBB049-B900-4CBE-998F-2D6976A1D229}"/>
</file>

<file path=customXml/itemProps3.xml><?xml version="1.0" encoding="utf-8"?>
<ds:datastoreItem xmlns:ds="http://schemas.openxmlformats.org/officeDocument/2006/customXml" ds:itemID="{AFD3A5FB-F34B-42B5-8FB0-47A052118BE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Office Theme</vt:lpstr>
      <vt:lpstr>Monday – make sure you put your answers on Showbie</vt:lpstr>
      <vt:lpstr>Tuesday – make sure you put your answers on Showbie</vt:lpstr>
      <vt:lpstr>Wednesday – make sure you put your answers on Showbie</vt:lpstr>
      <vt:lpstr>Thursday – make sure you put your answers on Showbie</vt:lpstr>
      <vt:lpstr>Friday – make sure you put your answers on Showbie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– make sure you put your answers on Showbie</dc:title>
  <dc:creator>Rachael Norman</dc:creator>
  <cp:lastModifiedBy>Rachael Norman</cp:lastModifiedBy>
  <cp:revision>1</cp:revision>
  <dcterms:created xsi:type="dcterms:W3CDTF">2020-04-21T13:23:20Z</dcterms:created>
  <dcterms:modified xsi:type="dcterms:W3CDTF">2020-04-21T13:23:43Z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