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  <p:sldMasterId id="2147483687" r:id="rId12"/>
  </p:sldMasterIdLst>
  <p:notesMasterIdLst>
    <p:notesMasterId r:id="rId29"/>
  </p:notesMasterIdLst>
  <p:sldIdLst>
    <p:sldId id="267" r:id="rId13"/>
    <p:sldId id="265" r:id="rId14"/>
    <p:sldId id="332" r:id="rId15"/>
    <p:sldId id="333" r:id="rId16"/>
    <p:sldId id="296" r:id="rId17"/>
    <p:sldId id="298" r:id="rId18"/>
    <p:sldId id="328" r:id="rId19"/>
    <p:sldId id="300" r:id="rId20"/>
    <p:sldId id="304" r:id="rId21"/>
    <p:sldId id="319" r:id="rId22"/>
    <p:sldId id="329" r:id="rId23"/>
    <p:sldId id="322" r:id="rId24"/>
    <p:sldId id="324" r:id="rId25"/>
    <p:sldId id="334" r:id="rId26"/>
    <p:sldId id="330" r:id="rId27"/>
    <p:sldId id="331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85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4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4009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3731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9482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5358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0580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2993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1320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7468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8023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19476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9473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5079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785673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929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352916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654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0647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892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1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26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510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6197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18.png"/><Relationship Id="rId12" Type="http://schemas.openxmlformats.org/officeDocument/2006/relationships/image" Target="../media/image18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11" Type="http://schemas.openxmlformats.org/officeDocument/2006/relationships/image" Target="../media/image170.png"/><Relationship Id="rId10" Type="http://schemas.openxmlformats.org/officeDocument/2006/relationships/image" Target="../media/image160.png"/><Relationship Id="rId4" Type="http://schemas.openxmlformats.org/officeDocument/2006/relationships/image" Target="../media/image19.png"/><Relationship Id="rId9" Type="http://schemas.openxmlformats.org/officeDocument/2006/relationships/image" Target="../media/image15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7" Type="http://schemas.openxmlformats.org/officeDocument/2006/relationships/image" Target="../media/image18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9.png"/><Relationship Id="rId20" Type="http://schemas.openxmlformats.org/officeDocument/2006/relationships/image" Target="../media/image33.png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11" Type="http://schemas.openxmlformats.org/officeDocument/2006/relationships/image" Target="../media/image24.png"/><Relationship Id="rId5" Type="http://schemas.openxmlformats.org/officeDocument/2006/relationships/image" Target="../media/image190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19" Type="http://schemas.openxmlformats.org/officeDocument/2006/relationships/image" Target="../media/image32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9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9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7" Type="http://schemas.openxmlformats.org/officeDocument/2006/relationships/image" Target="../media/image57.png"/><Relationship Id="rId12" Type="http://schemas.openxmlformats.org/officeDocument/2006/relationships/image" Target="../media/image53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66.png"/><Relationship Id="rId1" Type="http://schemas.openxmlformats.org/officeDocument/2006/relationships/tags" Target="../tags/tag6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15" Type="http://schemas.openxmlformats.org/officeDocument/2006/relationships/image" Target="../media/image65.png"/><Relationship Id="rId10" Type="http://schemas.openxmlformats.org/officeDocument/2006/relationships/image" Target="../media/image60.png"/><Relationship Id="rId9" Type="http://schemas.openxmlformats.org/officeDocument/2006/relationships/image" Target="../media/image59.png"/><Relationship Id="rId14" Type="http://schemas.openxmlformats.org/officeDocument/2006/relationships/image" Target="../media/image6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48.png"/><Relationship Id="rId7" Type="http://schemas.openxmlformats.org/officeDocument/2006/relationships/image" Target="../media/image68.png"/><Relationship Id="rId12" Type="http://schemas.openxmlformats.org/officeDocument/2006/relationships/image" Target="../media/image4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1" Type="http://schemas.openxmlformats.org/officeDocument/2006/relationships/image" Target="../media/image46.png"/><Relationship Id="rId5" Type="http://schemas.openxmlformats.org/officeDocument/2006/relationships/image" Target="../media/image43.png"/><Relationship Id="rId10" Type="http://schemas.openxmlformats.org/officeDocument/2006/relationships/image" Target="../media/image45.png"/><Relationship Id="rId9" Type="http://schemas.openxmlformats.org/officeDocument/2006/relationships/image" Target="../media/image44.png"/><Relationship Id="rId14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81C1A7-B838-8A49-97B9-813A5816A3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310" y="1334215"/>
            <a:ext cx="8510954" cy="440787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>
                <a:solidFill>
                  <a:prstClr val="white"/>
                </a:solidFill>
                <a:latin typeface="Calibri" panose="020F0502020204030204"/>
              </a:rPr>
              <a:t>Week 2</a:t>
            </a:r>
            <a:r>
              <a:rPr lang="en-GB" sz="2215">
                <a:solidFill>
                  <a:srgbClr val="1C3A63"/>
                </a:solidFill>
                <a:latin typeface="Calibri" panose="020F0502020204030204"/>
              </a:rPr>
              <a:t>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7148481" y="5445620"/>
            <a:ext cx="66461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200F485E-77E7-8947-9C1F-0E21D52058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0224" y="709558"/>
            <a:ext cx="2074985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417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81C1A7-B838-8A49-97B9-813A5816A3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310" y="1334215"/>
            <a:ext cx="8510954" cy="440787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>
                <a:solidFill>
                  <a:prstClr val="white"/>
                </a:solidFill>
                <a:latin typeface="Calibri" panose="020F0502020204030204"/>
              </a:rPr>
              <a:t>Week 2</a:t>
            </a:r>
            <a:r>
              <a:rPr lang="en-GB" sz="2215">
                <a:solidFill>
                  <a:srgbClr val="1C3A63"/>
                </a:solidFill>
                <a:latin typeface="Calibri" panose="020F0502020204030204"/>
              </a:rPr>
              <a:t>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7148481" y="5445620"/>
            <a:ext cx="66461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E1E070E6-1289-214A-9C8F-BCE89F648C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3532" y="1334216"/>
            <a:ext cx="879231" cy="797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AF84DB2-CB77-CC41-8D97-5D851D9998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2972" y="2657990"/>
            <a:ext cx="1277815" cy="7971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61F05C7-632A-4340-A586-706389D27E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4033" y="3986622"/>
            <a:ext cx="1875692" cy="8088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09964FA-6F93-794B-848B-ACBCBCFF74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23587" y="4864357"/>
            <a:ext cx="914400" cy="8088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00F485E-77E7-8947-9C1F-0E21D52058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0224" y="709558"/>
            <a:ext cx="2074985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71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20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6748" y="845271"/>
            <a:ext cx="1443997" cy="5767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066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NEGATIVE NUMBERS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The temperature in Cardiff is 3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It falls by 4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What is the temperature now?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What is 3 more than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The temperature in Glasgow is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It increases by 6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What is the temperature now?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626" t="-964" r="-15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Connector 11"/>
          <p:cNvCxnSpPr/>
          <p:nvPr/>
        </p:nvCxnSpPr>
        <p:spPr>
          <a:xfrm>
            <a:off x="2316916" y="1953877"/>
            <a:ext cx="398294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309023" y="162266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639303" y="162266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974163" y="162266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304443" y="162266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969583" y="162266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634723" y="162266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299863" y="162266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166058" y="2260649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469562" y="2260649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294665" y="2260649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4665" y="2260649"/>
                <a:ext cx="651510" cy="461665"/>
              </a:xfrm>
              <a:prstGeom prst="rect">
                <a:avLst/>
              </a:prstGeom>
              <a:blipFill>
                <a:blip r:embed="rId5"/>
                <a:stretch>
                  <a:fillRect t="-10526" r="-93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6121072" y="2260649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799664" y="2260649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650042" y="2260649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042" y="2260649"/>
                <a:ext cx="651510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929340" y="2260649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9340" y="2260649"/>
                <a:ext cx="651510" cy="461665"/>
              </a:xfrm>
              <a:prstGeom prst="rect">
                <a:avLst/>
              </a:prstGeom>
              <a:blipFill>
                <a:blip r:embed="rId7"/>
                <a:stretch>
                  <a:fillRect t="-10526" r="-93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The temperature in Cardiff is 3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It falls by 4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What is the temperature now?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What is 3 more than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The temperature in Glasgow is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It increases by 6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What is the temperature now?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626" t="-964" r="-15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Connector 11"/>
          <p:cNvCxnSpPr/>
          <p:nvPr/>
        </p:nvCxnSpPr>
        <p:spPr>
          <a:xfrm>
            <a:off x="2316916" y="1953877"/>
            <a:ext cx="398294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309023" y="162266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639303" y="162266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974163" y="162266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304443" y="162266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969583" y="162266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634723" y="162266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299863" y="162266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166058" y="2260649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469562" y="2260649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294665" y="2260649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4665" y="2260649"/>
                <a:ext cx="651510" cy="461665"/>
              </a:xfrm>
              <a:prstGeom prst="rect">
                <a:avLst/>
              </a:prstGeom>
              <a:blipFill>
                <a:blip r:embed="rId6"/>
                <a:stretch>
                  <a:fillRect t="-10526" r="-93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6121072" y="2260649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799664" y="2260649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650042" y="2260649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042" y="2260649"/>
                <a:ext cx="651510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929340" y="2260649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9340" y="2260649"/>
                <a:ext cx="651510" cy="461665"/>
              </a:xfrm>
              <a:prstGeom prst="rect">
                <a:avLst/>
              </a:prstGeom>
              <a:blipFill>
                <a:blip r:embed="rId8"/>
                <a:stretch>
                  <a:fillRect t="-10526" r="-93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6644501" y="1737429"/>
                <a:ext cx="123092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1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4501" y="1737429"/>
                <a:ext cx="1230923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5125419" y="3128735"/>
            <a:ext cx="1230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7259962" y="5236132"/>
                <a:ext cx="123092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℃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9962" y="5236132"/>
                <a:ext cx="1230923" cy="523220"/>
              </a:xfrm>
              <a:prstGeom prst="rect">
                <a:avLst/>
              </a:prstGeom>
              <a:blipFill>
                <a:blip r:embed="rId10"/>
                <a:stretch>
                  <a:fillRect l="-1039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Oval 30"/>
          <p:cNvSpPr/>
          <p:nvPr/>
        </p:nvSpPr>
        <p:spPr>
          <a:xfrm>
            <a:off x="6038140" y="1976954"/>
            <a:ext cx="463726" cy="8329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5727515" y="1856434"/>
            <a:ext cx="517243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5030519" y="1856434"/>
            <a:ext cx="517243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4384549" y="1856434"/>
            <a:ext cx="517243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3687553" y="1856434"/>
            <a:ext cx="517243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15205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 animBg="1"/>
      <p:bldP spid="3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267" y="1705135"/>
            <a:ext cx="1250012" cy="875008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1815152" y="1458959"/>
            <a:ext cx="3919726" cy="1086350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The number line looks correct to me!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175659"/>
              </p:ext>
            </p:extLst>
          </p:nvPr>
        </p:nvGraphicFramePr>
        <p:xfrm>
          <a:off x="1304118" y="3575811"/>
          <a:ext cx="62523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23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137670" y="4052029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48570" y="4052029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85176" y="4052029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96076" y="4052029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32682" y="4052029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244819" y="4052029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526770" y="4052029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6770" y="4052029"/>
                <a:ext cx="585195" cy="461665"/>
              </a:xfrm>
              <a:prstGeom prst="rect">
                <a:avLst/>
              </a:prstGeom>
              <a:blipFill>
                <a:blip r:embed="rId8"/>
                <a:stretch>
                  <a:fillRect t="-10667" r="-1354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838753" y="4052029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8753" y="4052029"/>
                <a:ext cx="585195" cy="461665"/>
              </a:xfrm>
              <a:prstGeom prst="rect">
                <a:avLst/>
              </a:prstGeom>
              <a:blipFill>
                <a:blip r:embed="rId9"/>
                <a:stretch>
                  <a:fillRect t="-10667" r="-1354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240087" y="4052029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0087" y="4052029"/>
                <a:ext cx="585195" cy="461665"/>
              </a:xfrm>
              <a:prstGeom prst="rect">
                <a:avLst/>
              </a:prstGeom>
              <a:blipFill>
                <a:blip r:embed="rId10"/>
                <a:stretch>
                  <a:fillRect t="-10667" r="-14583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622237" y="4052029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2237" y="4052029"/>
                <a:ext cx="585195" cy="461665"/>
              </a:xfrm>
              <a:prstGeom prst="rect">
                <a:avLst/>
              </a:prstGeom>
              <a:blipFill>
                <a:blip r:embed="rId11"/>
                <a:stretch>
                  <a:fillRect t="-10667" r="-14583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919408" y="4052029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408" y="4052029"/>
                <a:ext cx="585195" cy="461665"/>
              </a:xfrm>
              <a:prstGeom prst="rect">
                <a:avLst/>
              </a:prstGeom>
              <a:blipFill>
                <a:blip r:embed="rId12"/>
                <a:stretch>
                  <a:fillRect t="-10667" r="-1354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Straight Connector 46"/>
          <p:cNvCxnSpPr/>
          <p:nvPr/>
        </p:nvCxnSpPr>
        <p:spPr>
          <a:xfrm>
            <a:off x="4430267" y="3094892"/>
            <a:ext cx="0" cy="1793631"/>
          </a:xfrm>
          <a:prstGeom prst="line">
            <a:avLst/>
          </a:prstGeom>
          <a:ln w="317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-0.07379 0.03518 C -0.08941 0.04305 -0.1125 0.04745 -0.13646 0.04745 C -0.16406 0.04745 -0.18594 0.04305 -0.20156 0.03518 L -0.27518 2.96296E-6 " pathEditMode="relative" rAng="0" ptsTypes="AAAAA">
                                      <p:cBhvr>
                                        <p:cTn id="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67" y="2361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96296E-6 L -0.03437 0.03495 C -0.04167 0.04305 -0.05226 0.04745 -0.06354 0.04745 C -0.07639 0.04745 -0.08646 0.04305 -0.09375 0.03495 L -0.12795 2.96296E-6 " pathEditMode="relative" rAng="0" ptsTypes="AAAAA">
                                      <p:cBhvr>
                                        <p:cTn id="1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06" y="2361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7.40741E-7 L 0.07448 -0.04491 C 0.09011 -0.05486 0.11337 -0.06018 0.13768 -0.06018 C 0.16546 -0.06018 0.18768 -0.05486 0.2033 -0.04491 L 0.27796 -7.40741E-7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89" y="-300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L 0.03368 -0.04121 C 0.04062 -0.05047 0.05122 -0.0551 0.06215 -0.0551 C 0.07483 -0.0551 0.0849 -0.05047 0.09184 -0.04121 L 0.12569 2.96296E-6 " pathEditMode="relative" rAng="0" ptsTypes="AAAAA">
                                      <p:cBhvr>
                                        <p:cTn id="1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5" y="-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1" grpId="1"/>
      <p:bldP spid="42" grpId="0"/>
      <p:bldP spid="44" grpId="0"/>
      <p:bldP spid="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908600" y="1423241"/>
                <a:ext cx="2016500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5 =</a:t>
                </a:r>
              </a:p>
              <a:p>
                <a:endParaRPr lang="en-GB" sz="20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8600" y="1423241"/>
                <a:ext cx="2016500" cy="892552"/>
              </a:xfrm>
              <a:prstGeom prst="rect">
                <a:avLst/>
              </a:prstGeom>
              <a:blipFill>
                <a:blip r:embed="rId5"/>
                <a:stretch>
                  <a:fillRect t="-81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021781" y="1423241"/>
                <a:ext cx="2016500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5 =</a:t>
                </a:r>
              </a:p>
              <a:p>
                <a:endParaRPr lang="en-GB" sz="20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1781" y="1423241"/>
                <a:ext cx="2016500" cy="892552"/>
              </a:xfrm>
              <a:prstGeom prst="rect">
                <a:avLst/>
              </a:prstGeom>
              <a:blipFill>
                <a:blip r:embed="rId6"/>
                <a:stretch>
                  <a:fillRect t="-81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470820" y="5194090"/>
            <a:ext cx="6441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What’s the same and what’s different?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8359998"/>
              </p:ext>
            </p:extLst>
          </p:nvPr>
        </p:nvGraphicFramePr>
        <p:xfrm>
          <a:off x="1027684" y="3099946"/>
          <a:ext cx="696349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6349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96349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96349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96349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96349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96349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96349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96349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96349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96349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grpSp>
        <p:nvGrpSpPr>
          <p:cNvPr id="29" name="Group 28"/>
          <p:cNvGrpSpPr/>
          <p:nvPr/>
        </p:nvGrpSpPr>
        <p:grpSpPr>
          <a:xfrm>
            <a:off x="1375645" y="3099946"/>
            <a:ext cx="6282577" cy="550540"/>
            <a:chOff x="1484208" y="3073125"/>
            <a:chExt cx="5587182" cy="550540"/>
          </a:xfrm>
        </p:grpSpPr>
        <p:cxnSp>
          <p:nvCxnSpPr>
            <p:cNvPr id="30" name="Straight Connector 29"/>
            <p:cNvCxnSpPr/>
            <p:nvPr/>
          </p:nvCxnSpPr>
          <p:spPr>
            <a:xfrm>
              <a:off x="7071390" y="3073125"/>
              <a:ext cx="0" cy="55054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6450591" y="3073125"/>
              <a:ext cx="0" cy="55054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5829793" y="3073125"/>
              <a:ext cx="0" cy="55054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208995" y="3073125"/>
              <a:ext cx="0" cy="55054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588198" y="3073125"/>
              <a:ext cx="0" cy="55054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3967400" y="3073125"/>
              <a:ext cx="0" cy="55054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3346602" y="3073125"/>
              <a:ext cx="0" cy="55054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725804" y="3073125"/>
              <a:ext cx="0" cy="55054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2105006" y="3073125"/>
              <a:ext cx="0" cy="55054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1484208" y="3073125"/>
              <a:ext cx="0" cy="55054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89648" y="3639145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641914" y="3639145"/>
            <a:ext cx="441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969536" y="3639145"/>
            <a:ext cx="4717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457189" y="3639145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788448" y="3639145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152075" y="3639145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83334" y="3639145"/>
            <a:ext cx="23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855053" y="3639145"/>
            <a:ext cx="213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188109" y="3639145"/>
            <a:ext cx="213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545443" y="3639145"/>
            <a:ext cx="213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689687" y="3639145"/>
            <a:ext cx="5851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868881" y="3639145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8881" y="3639145"/>
                <a:ext cx="585195" cy="400110"/>
              </a:xfrm>
              <a:prstGeom prst="rect">
                <a:avLst/>
              </a:prstGeom>
              <a:blipFill>
                <a:blip r:embed="rId8"/>
                <a:stretch>
                  <a:fillRect t="-9091" r="-3125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519489" y="3639145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9489" y="3639145"/>
                <a:ext cx="585195" cy="400110"/>
              </a:xfrm>
              <a:prstGeom prst="rect">
                <a:avLst/>
              </a:prstGeom>
              <a:blipFill>
                <a:blip r:embed="rId9"/>
                <a:stretch>
                  <a:fillRect t="-9091" r="-4167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186280" y="3639145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6280" y="3639145"/>
                <a:ext cx="585195" cy="400110"/>
              </a:xfrm>
              <a:prstGeom prst="rect">
                <a:avLst/>
              </a:prstGeom>
              <a:blipFill>
                <a:blip r:embed="rId10"/>
                <a:stretch>
                  <a:fillRect t="-9091" r="-3125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828644" y="3639145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8644" y="3639145"/>
                <a:ext cx="585195" cy="400110"/>
              </a:xfrm>
              <a:prstGeom prst="rect">
                <a:avLst/>
              </a:prstGeom>
              <a:blipFill>
                <a:blip r:embed="rId11"/>
                <a:stretch>
                  <a:fillRect t="-9091" r="-4167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479462" y="3639145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9462" y="3639145"/>
                <a:ext cx="585195" cy="400110"/>
              </a:xfrm>
              <a:prstGeom prst="rect">
                <a:avLst/>
              </a:prstGeom>
              <a:blipFill>
                <a:blip r:embed="rId12"/>
                <a:stretch>
                  <a:fillRect t="-9091" r="-3125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122565" y="3639145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6</a:t>
                </a: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2565" y="3639145"/>
                <a:ext cx="585195" cy="400110"/>
              </a:xfrm>
              <a:prstGeom prst="rect">
                <a:avLst/>
              </a:prstGeom>
              <a:blipFill>
                <a:blip r:embed="rId13"/>
                <a:stretch>
                  <a:fillRect t="-9091" r="-4167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766612" y="3639145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7</a:t>
                </a:r>
              </a:p>
            </p:txBody>
          </p:sp>
        </mc:Choice>
        <mc:Fallback xmlns="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6612" y="3639145"/>
                <a:ext cx="585195" cy="400110"/>
              </a:xfrm>
              <a:prstGeom prst="rect">
                <a:avLst/>
              </a:prstGeom>
              <a:blipFill>
                <a:blip r:embed="rId14"/>
                <a:stretch>
                  <a:fillRect t="-9091" r="-3125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418352" y="3639145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8</a:t>
                </a:r>
              </a:p>
            </p:txBody>
          </p:sp>
        </mc:Choice>
        <mc:Fallback xmlns="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8352" y="3639145"/>
                <a:ext cx="585195" cy="400110"/>
              </a:xfrm>
              <a:prstGeom prst="rect">
                <a:avLst/>
              </a:prstGeom>
              <a:blipFill>
                <a:blip r:embed="rId15"/>
                <a:stretch>
                  <a:fillRect t="-9091" r="-3125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048829" y="3639145"/>
                <a:ext cx="585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9</a:t>
                </a: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829" y="3639145"/>
                <a:ext cx="585195" cy="400110"/>
              </a:xfrm>
              <a:prstGeom prst="rect">
                <a:avLst/>
              </a:prstGeom>
              <a:blipFill>
                <a:blip r:embed="rId16"/>
                <a:stretch>
                  <a:fillRect t="-9091" r="-4167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504030" y="3639145"/>
                <a:ext cx="74970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030" y="3639145"/>
                <a:ext cx="749706" cy="400110"/>
              </a:xfrm>
              <a:prstGeom prst="rect">
                <a:avLst/>
              </a:prstGeom>
              <a:blipFill>
                <a:blip r:embed="rId17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Straight Arrow Connector 61"/>
          <p:cNvCxnSpPr/>
          <p:nvPr/>
        </p:nvCxnSpPr>
        <p:spPr>
          <a:xfrm>
            <a:off x="3105418" y="3031114"/>
            <a:ext cx="1760548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Oval 74"/>
          <p:cNvSpPr/>
          <p:nvPr/>
        </p:nvSpPr>
        <p:spPr>
          <a:xfrm>
            <a:off x="2922693" y="3471911"/>
            <a:ext cx="396746" cy="701404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Oval 76"/>
          <p:cNvSpPr/>
          <p:nvPr/>
        </p:nvSpPr>
        <p:spPr>
          <a:xfrm>
            <a:off x="4649046" y="3475736"/>
            <a:ext cx="396746" cy="701404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495059" y="1435768"/>
            <a:ext cx="96921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</a:t>
            </a:r>
          </a:p>
          <a:p>
            <a:endParaRPr lang="en-GB" sz="2000" dirty="0"/>
          </a:p>
        </p:txBody>
      </p:sp>
      <p:cxnSp>
        <p:nvCxnSpPr>
          <p:cNvPr id="79" name="Straight Arrow Connector 78"/>
          <p:cNvCxnSpPr/>
          <p:nvPr/>
        </p:nvCxnSpPr>
        <p:spPr>
          <a:xfrm flipV="1">
            <a:off x="1375645" y="3031113"/>
            <a:ext cx="1745421" cy="1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Oval 83"/>
          <p:cNvSpPr/>
          <p:nvPr/>
        </p:nvSpPr>
        <p:spPr>
          <a:xfrm>
            <a:off x="1141507" y="3430428"/>
            <a:ext cx="396746" cy="701404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Box 84"/>
              <p:cNvSpPr txBox="1"/>
              <p:nvPr/>
            </p:nvSpPr>
            <p:spPr>
              <a:xfrm>
                <a:off x="6612499" y="1412314"/>
                <a:ext cx="969218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9</a:t>
                </a:r>
              </a:p>
              <a:p>
                <a:endParaRPr lang="en-GB" sz="2000" dirty="0"/>
              </a:p>
            </p:txBody>
          </p:sp>
        </mc:Choice>
        <mc:Fallback xmlns="">
          <p:sp>
            <p:nvSpPr>
              <p:cNvPr id="85" name="Text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2499" y="1412314"/>
                <a:ext cx="969218" cy="892552"/>
              </a:xfrm>
              <a:prstGeom prst="rect">
                <a:avLst/>
              </a:prstGeom>
              <a:blipFill>
                <a:blip r:embed="rId18"/>
                <a:stretch>
                  <a:fillRect t="-821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1523567" y="1963728"/>
                <a:ext cx="4142573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 more than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4</a:t>
                </a:r>
              </a:p>
              <a:p>
                <a:endParaRPr lang="en-GB" sz="3200" dirty="0"/>
              </a:p>
              <a:p>
                <a:endParaRPr lang="en-GB" sz="2000" dirty="0"/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3567" y="1963728"/>
                <a:ext cx="4142573" cy="1384995"/>
              </a:xfrm>
              <a:prstGeom prst="rect">
                <a:avLst/>
              </a:prstGeom>
              <a:blipFill>
                <a:blip r:embed="rId19"/>
                <a:stretch>
                  <a:fillRect l="-3829" t="-52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4862278" y="1963728"/>
                <a:ext cx="4142573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 less than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4</a:t>
                </a:r>
              </a:p>
              <a:p>
                <a:endParaRPr lang="en-GB" sz="3200" dirty="0"/>
              </a:p>
              <a:p>
                <a:endParaRPr lang="en-GB" sz="2000" dirty="0"/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2278" y="1963728"/>
                <a:ext cx="4142573" cy="1384995"/>
              </a:xfrm>
              <a:prstGeom prst="rect">
                <a:avLst/>
              </a:prstGeom>
              <a:blipFill>
                <a:blip r:embed="rId20"/>
                <a:stretch>
                  <a:fillRect l="-3829" t="-52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  <p:bldP spid="27" grpId="1"/>
      <p:bldP spid="75" grpId="0" animBg="1"/>
      <p:bldP spid="77" grpId="0" animBg="1"/>
      <p:bldP spid="77" grpId="1" animBg="1"/>
      <p:bldP spid="84" grpId="0" animBg="1"/>
      <p:bldP spid="61" grpId="0"/>
      <p:bldP spid="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2100869"/>
              </p:ext>
            </p:extLst>
          </p:nvPr>
        </p:nvGraphicFramePr>
        <p:xfrm>
          <a:off x="1299533" y="2475976"/>
          <a:ext cx="62523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23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133085" y="2952194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43985" y="2952194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80591" y="2952194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91491" y="2952194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28097" y="2952194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240234" y="2952194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522185" y="2952194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2185" y="2952194"/>
                <a:ext cx="585195" cy="461665"/>
              </a:xfrm>
              <a:prstGeom prst="rect">
                <a:avLst/>
              </a:prstGeom>
              <a:blipFill>
                <a:blip r:embed="rId5"/>
                <a:stretch>
                  <a:fillRect t="-10526" r="-1354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834168" y="2952194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4168" y="2952194"/>
                <a:ext cx="585195" cy="461665"/>
              </a:xfrm>
              <a:prstGeom prst="rect">
                <a:avLst/>
              </a:prstGeom>
              <a:blipFill>
                <a:blip r:embed="rId6"/>
                <a:stretch>
                  <a:fillRect t="-10526" r="-1354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235502" y="2952194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5502" y="2952194"/>
                <a:ext cx="585195" cy="461665"/>
              </a:xfrm>
              <a:prstGeom prst="rect">
                <a:avLst/>
              </a:prstGeom>
              <a:blipFill>
                <a:blip r:embed="rId7"/>
                <a:stretch>
                  <a:fillRect t="-10526" r="-1354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617652" y="2952194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7652" y="2952194"/>
                <a:ext cx="585195" cy="461665"/>
              </a:xfrm>
              <a:prstGeom prst="rect">
                <a:avLst/>
              </a:prstGeom>
              <a:blipFill>
                <a:blip r:embed="rId8"/>
                <a:stretch>
                  <a:fillRect t="-10526" r="-1458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695222" y="2952194"/>
                <a:ext cx="95766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222" y="2952194"/>
                <a:ext cx="957669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1659519" y="2418707"/>
            <a:ext cx="528499" cy="10268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2575546" y="2610519"/>
            <a:ext cx="517243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1944225" y="2610519"/>
            <a:ext cx="517243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3232524" y="2610519"/>
            <a:ext cx="517243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832904" y="843140"/>
                <a:ext cx="2016500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5 =</a:t>
                </a:r>
              </a:p>
              <a:p>
                <a:endParaRPr lang="en-GB" sz="20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2904" y="843140"/>
                <a:ext cx="2016500" cy="892552"/>
              </a:xfrm>
              <a:prstGeom prst="rect">
                <a:avLst/>
              </a:prstGeom>
              <a:blipFill>
                <a:blip r:embed="rId10"/>
                <a:stretch>
                  <a:fillRect t="-81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3419363" y="855667"/>
            <a:ext cx="96921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</a:t>
            </a:r>
          </a:p>
          <a:p>
            <a:endParaRPr lang="en-GB" sz="2000" dirty="0"/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3862413" y="2610519"/>
            <a:ext cx="517243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4459658" y="2616383"/>
            <a:ext cx="517243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4772332" y="2387022"/>
            <a:ext cx="528499" cy="10268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1910249" y="3630817"/>
            <a:ext cx="2515433" cy="0"/>
          </a:xfrm>
          <a:prstGeom prst="straightConnector1">
            <a:avLst/>
          </a:prstGeom>
          <a:ln w="25400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4459658" y="3630817"/>
            <a:ext cx="576923" cy="0"/>
          </a:xfrm>
          <a:prstGeom prst="straightConnector1">
            <a:avLst/>
          </a:prstGeom>
          <a:ln w="25400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905950" y="3659244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451387" y="3644672"/>
            <a:ext cx="58519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467527" y="1487727"/>
            <a:ext cx="58519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961370" y="1488085"/>
            <a:ext cx="58519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2841154" y="1301943"/>
            <a:ext cx="120216" cy="305184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3047749" y="1301943"/>
            <a:ext cx="120216" cy="305184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25426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8" grpId="0" animBg="1"/>
      <p:bldP spid="33" grpId="0"/>
      <p:bldP spid="46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2100869"/>
              </p:ext>
            </p:extLst>
          </p:nvPr>
        </p:nvGraphicFramePr>
        <p:xfrm>
          <a:off x="1299533" y="2475976"/>
          <a:ext cx="62523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23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133085" y="2952194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43985" y="2952194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80591" y="2952194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91491" y="2952194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28097" y="2952194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240234" y="2952194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522185" y="2952194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2185" y="2952194"/>
                <a:ext cx="585195" cy="461665"/>
              </a:xfrm>
              <a:prstGeom prst="rect">
                <a:avLst/>
              </a:prstGeom>
              <a:blipFill>
                <a:blip r:embed="rId5"/>
                <a:stretch>
                  <a:fillRect t="-10526" r="-1354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834168" y="2952194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4168" y="2952194"/>
                <a:ext cx="585195" cy="461665"/>
              </a:xfrm>
              <a:prstGeom prst="rect">
                <a:avLst/>
              </a:prstGeom>
              <a:blipFill>
                <a:blip r:embed="rId6"/>
                <a:stretch>
                  <a:fillRect t="-10526" r="-1354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235502" y="2952194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5502" y="2952194"/>
                <a:ext cx="585195" cy="461665"/>
              </a:xfrm>
              <a:prstGeom prst="rect">
                <a:avLst/>
              </a:prstGeom>
              <a:blipFill>
                <a:blip r:embed="rId7"/>
                <a:stretch>
                  <a:fillRect t="-10526" r="-1354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617652" y="2952194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7652" y="2952194"/>
                <a:ext cx="585195" cy="461665"/>
              </a:xfrm>
              <a:prstGeom prst="rect">
                <a:avLst/>
              </a:prstGeom>
              <a:blipFill>
                <a:blip r:embed="rId8"/>
                <a:stretch>
                  <a:fillRect t="-10526" r="-1458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695222" y="2952194"/>
                <a:ext cx="95766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222" y="2952194"/>
                <a:ext cx="957669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6655807" y="2387022"/>
            <a:ext cx="528499" cy="1026837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832904" y="843140"/>
                <a:ext cx="2016500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5 =</a:t>
                </a:r>
              </a:p>
              <a:p>
                <a:endParaRPr lang="en-GB" sz="20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2904" y="843140"/>
                <a:ext cx="2016500" cy="892552"/>
              </a:xfrm>
              <a:prstGeom prst="rect">
                <a:avLst/>
              </a:prstGeom>
              <a:blipFill>
                <a:blip r:embed="rId10"/>
                <a:stretch>
                  <a:fillRect t="-81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3419363" y="855667"/>
            <a:ext cx="96921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</a:t>
            </a:r>
          </a:p>
          <a:p>
            <a:endParaRPr lang="en-GB" sz="2000" dirty="0"/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3234649" y="3630817"/>
            <a:ext cx="1191033" cy="0"/>
          </a:xfrm>
          <a:prstGeom prst="straightConnector1">
            <a:avLst/>
          </a:prstGeom>
          <a:ln w="254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4455522" y="3630817"/>
            <a:ext cx="2460398" cy="0"/>
          </a:xfrm>
          <a:prstGeom prst="straightConnector1">
            <a:avLst/>
          </a:prstGeom>
          <a:ln w="254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537568" y="3644672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93124" y="3644672"/>
            <a:ext cx="58519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467527" y="1487727"/>
            <a:ext cx="58519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961370" y="1488085"/>
            <a:ext cx="58519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2841154" y="1301943"/>
            <a:ext cx="120216" cy="305184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3047749" y="1301943"/>
            <a:ext cx="120216" cy="305184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2044472" y="4500740"/>
                <a:ext cx="2016500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6 =</a:t>
                </a:r>
              </a:p>
              <a:p>
                <a:endParaRPr lang="en-GB" sz="20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4472" y="4500740"/>
                <a:ext cx="2016500" cy="892552"/>
              </a:xfrm>
              <a:prstGeom prst="rect">
                <a:avLst/>
              </a:prstGeom>
              <a:blipFill>
                <a:blip r:embed="rId11"/>
                <a:stretch>
                  <a:fillRect l="-7553" t="-81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398053" y="5210375"/>
            <a:ext cx="58519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891896" y="5210733"/>
            <a:ext cx="58519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  <a:latin typeface="Calibri" panose="020F0502020204030204" pitchFamily="34" charset="0"/>
              </a:rPr>
              <a:t>2</a:t>
            </a:r>
          </a:p>
        </p:txBody>
      </p:sp>
      <p:cxnSp>
        <p:nvCxnSpPr>
          <p:cNvPr id="53" name="Straight Connector 52"/>
          <p:cNvCxnSpPr/>
          <p:nvPr/>
        </p:nvCxnSpPr>
        <p:spPr>
          <a:xfrm flipH="1">
            <a:off x="2771680" y="5010943"/>
            <a:ext cx="120216" cy="305184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2978275" y="5010943"/>
            <a:ext cx="120216" cy="305184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2886950" y="2387022"/>
            <a:ext cx="528499" cy="1026837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6" name="Straight Arrow Connector 55"/>
          <p:cNvCxnSpPr/>
          <p:nvPr/>
        </p:nvCxnSpPr>
        <p:spPr>
          <a:xfrm>
            <a:off x="6284088" y="2577871"/>
            <a:ext cx="631832" cy="0"/>
          </a:xfrm>
          <a:prstGeom prst="straightConnector1">
            <a:avLst/>
          </a:prstGeom>
          <a:ln w="254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5663725" y="2577871"/>
            <a:ext cx="631832" cy="0"/>
          </a:xfrm>
          <a:prstGeom prst="straightConnector1">
            <a:avLst/>
          </a:prstGeom>
          <a:ln w="254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3378659" y="4500740"/>
                <a:ext cx="969218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2</a:t>
                </a:r>
              </a:p>
              <a:p>
                <a:endParaRPr lang="en-GB" sz="2000" dirty="0"/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8659" y="4500740"/>
                <a:ext cx="969218" cy="892552"/>
              </a:xfrm>
              <a:prstGeom prst="rect">
                <a:avLst/>
              </a:prstGeom>
              <a:blipFill>
                <a:blip r:embed="rId12"/>
                <a:stretch>
                  <a:fillRect t="-81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4940226" y="4500740"/>
                <a:ext cx="2710662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13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27 =</a:t>
                </a:r>
              </a:p>
              <a:p>
                <a:endParaRPr lang="en-GB" sz="2000" dirty="0"/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0226" y="4500740"/>
                <a:ext cx="2710662" cy="892552"/>
              </a:xfrm>
              <a:prstGeom prst="rect">
                <a:avLst/>
              </a:prstGeom>
              <a:blipFill>
                <a:blip r:embed="rId13"/>
                <a:stretch>
                  <a:fillRect t="-81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TextBox 5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869366" y="5257400"/>
            <a:ext cx="58519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7030A0"/>
                </a:solidFill>
                <a:latin typeface="Calibri" panose="020F0502020204030204" pitchFamily="34" charset="0"/>
              </a:rPr>
              <a:t>13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63209" y="5257758"/>
            <a:ext cx="58519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7030A0"/>
                </a:solidFill>
                <a:latin typeface="Calibri" panose="020F0502020204030204" pitchFamily="34" charset="0"/>
              </a:rPr>
              <a:t>14</a:t>
            </a:r>
          </a:p>
        </p:txBody>
      </p:sp>
      <p:cxnSp>
        <p:nvCxnSpPr>
          <p:cNvPr id="62" name="Straight Connector 61"/>
          <p:cNvCxnSpPr/>
          <p:nvPr/>
        </p:nvCxnSpPr>
        <p:spPr>
          <a:xfrm flipH="1">
            <a:off x="6242993" y="5010943"/>
            <a:ext cx="120216" cy="305184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449588" y="5010943"/>
            <a:ext cx="120216" cy="305184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6977718" y="4497531"/>
            <a:ext cx="96921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14</a:t>
            </a:r>
          </a:p>
          <a:p>
            <a:endParaRPr lang="en-GB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82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3" grpId="0"/>
      <p:bldP spid="51" grpId="0"/>
      <p:bldP spid="52" grpId="0"/>
      <p:bldP spid="55" grpId="0" animBg="1"/>
      <p:bldP spid="58" grpId="0"/>
      <p:bldP spid="59" grpId="0"/>
      <p:bldP spid="61" grpId="0"/>
      <p:bldP spid="6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1271823" y="1852519"/>
          <a:ext cx="62523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23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105375" y="2328737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16275" y="2328737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0.5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63781" y="2328737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1.5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806458" y="2328737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6458" y="2328737"/>
                <a:ext cx="585195" cy="461665"/>
              </a:xfrm>
              <a:prstGeom prst="rect">
                <a:avLst/>
              </a:prstGeom>
              <a:blipFill>
                <a:blip r:embed="rId6"/>
                <a:stretch>
                  <a:fillRect t="-10526" r="-1458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015590" y="2333821"/>
                <a:ext cx="8496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1.5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5590" y="2333821"/>
                <a:ext cx="849687" cy="461665"/>
              </a:xfrm>
              <a:prstGeom prst="rect">
                <a:avLst/>
              </a:prstGeom>
              <a:blipFill>
                <a:blip r:embed="rId7"/>
                <a:stretch>
                  <a:fillRect t="-10526" r="-7194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784022" y="803341"/>
            <a:ext cx="7534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Complete the number lines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6115892"/>
              </p:ext>
            </p:extLst>
          </p:nvPr>
        </p:nvGraphicFramePr>
        <p:xfrm>
          <a:off x="1271822" y="4259339"/>
          <a:ext cx="62523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23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27" name="TextBox 2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105375" y="4846685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231525" y="4846685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853748" y="4846685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3748" y="4846685"/>
                <a:ext cx="585195" cy="461665"/>
              </a:xfrm>
              <a:prstGeom prst="rect">
                <a:avLst/>
              </a:prstGeom>
              <a:blipFill>
                <a:blip r:embed="rId8"/>
                <a:stretch>
                  <a:fillRect t="-10526" r="-1458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Straight Arrow Connector 31"/>
          <p:cNvCxnSpPr/>
          <p:nvPr/>
        </p:nvCxnSpPr>
        <p:spPr>
          <a:xfrm>
            <a:off x="4432621" y="2018725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20586" y="2328737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587732" y="2323653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249854" y="2333821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2.5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245503" y="2330531"/>
                <a:ext cx="9060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0.5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5503" y="2330531"/>
                <a:ext cx="906036" cy="461665"/>
              </a:xfrm>
              <a:prstGeom prst="rect">
                <a:avLst/>
              </a:prstGeom>
              <a:blipFill>
                <a:blip r:embed="rId9"/>
                <a:stretch>
                  <a:fillRect t="-10526" r="-4027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539669" y="2322473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669" y="2322473"/>
                <a:ext cx="585195" cy="461665"/>
              </a:xfrm>
              <a:prstGeom prst="rect">
                <a:avLst/>
              </a:prstGeom>
              <a:blipFill>
                <a:blip r:embed="rId10"/>
                <a:stretch>
                  <a:fillRect t="-10526" r="-1354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764698" y="2322474"/>
                <a:ext cx="8148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2.5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4698" y="2322474"/>
                <a:ext cx="814813" cy="461665"/>
              </a:xfrm>
              <a:prstGeom prst="rect">
                <a:avLst/>
              </a:prstGeom>
              <a:blipFill>
                <a:blip r:embed="rId11"/>
                <a:stretch>
                  <a:fillRect t="-10526" r="-10448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3" name="Straight Arrow Connector 52"/>
          <p:cNvCxnSpPr/>
          <p:nvPr/>
        </p:nvCxnSpPr>
        <p:spPr>
          <a:xfrm>
            <a:off x="1271822" y="4040116"/>
            <a:ext cx="6252300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463506" y="5256987"/>
                <a:ext cx="186893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latin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0.2</a:t>
                </a: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3506" y="5256987"/>
                <a:ext cx="1868931" cy="461665"/>
              </a:xfrm>
              <a:prstGeom prst="rect">
                <a:avLst/>
              </a:prstGeom>
              <a:blipFill>
                <a:blip r:embed="rId12"/>
                <a:stretch>
                  <a:fillRect l="-1954" t="-10526" r="-1954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5" name="Straight Arrow Connector 54"/>
          <p:cNvCxnSpPr/>
          <p:nvPr/>
        </p:nvCxnSpPr>
        <p:spPr>
          <a:xfrm>
            <a:off x="1316368" y="4397958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1940397" y="4397958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2564426" y="4397958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3188455" y="4397958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>
            <a:off x="3812484" y="4397958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>
            <a:off x="4436513" y="4397958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5060542" y="4397958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5684571" y="4397958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>
            <a:off x="6308600" y="4397958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6932632" y="4397958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126375" y="3688063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683345" y="4846685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0.2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51552" y="4846685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0.4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41202" y="4846685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0.6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589829" y="4846685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0.8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321387" y="4846685"/>
                <a:ext cx="80827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0.8</a:t>
                </a: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1387" y="4846685"/>
                <a:ext cx="808276" cy="461665"/>
              </a:xfrm>
              <a:prstGeom prst="rect">
                <a:avLst/>
              </a:prstGeom>
              <a:blipFill>
                <a:blip r:embed="rId13"/>
                <a:stretch>
                  <a:fillRect t="-10526" r="-1060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033112" y="4846685"/>
                <a:ext cx="8549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0.6</a:t>
                </a:r>
              </a:p>
            </p:txBody>
          </p:sp>
        </mc:Choice>
        <mc:Fallback xmlns="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3112" y="4846685"/>
                <a:ext cx="854963" cy="461665"/>
              </a:xfrm>
              <a:prstGeom prst="rect">
                <a:avLst/>
              </a:prstGeom>
              <a:blipFill>
                <a:blip r:embed="rId14"/>
                <a:stretch>
                  <a:fillRect t="-10526" r="-714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609448" y="4846685"/>
                <a:ext cx="9227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0.4</a:t>
                </a:r>
              </a:p>
            </p:txBody>
          </p:sp>
        </mc:Choice>
        <mc:Fallback xmlns="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9448" y="4846685"/>
                <a:ext cx="922763" cy="461665"/>
              </a:xfrm>
              <a:prstGeom prst="rect">
                <a:avLst/>
              </a:prstGeom>
              <a:blipFill>
                <a:blip r:embed="rId15"/>
                <a:stretch>
                  <a:fillRect t="-10526" r="-331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363680" y="4846685"/>
                <a:ext cx="8521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0.2</a:t>
                </a:r>
              </a:p>
            </p:txBody>
          </p:sp>
        </mc:Choice>
        <mc:Fallback xmlns="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3680" y="4846685"/>
                <a:ext cx="852106" cy="461665"/>
              </a:xfrm>
              <a:prstGeom prst="rect">
                <a:avLst/>
              </a:prstGeom>
              <a:blipFill>
                <a:blip r:embed="rId16"/>
                <a:stretch>
                  <a:fillRect t="-10526" r="-714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01940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0" grpId="0"/>
      <p:bldP spid="33" grpId="0"/>
      <p:bldP spid="47" grpId="0"/>
      <p:bldP spid="49" grpId="0"/>
      <p:bldP spid="54" grpId="0"/>
      <p:bldP spid="54" grpId="1"/>
      <p:bldP spid="65" grpId="0"/>
      <p:bldP spid="65" grpId="1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1271823" y="1852519"/>
          <a:ext cx="62523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23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63781" y="2343451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015590" y="2343451"/>
                <a:ext cx="8496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8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5590" y="2343451"/>
                <a:ext cx="849687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784022" y="803341"/>
                <a:ext cx="75344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What is A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B?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4022" y="803341"/>
                <a:ext cx="7534478" cy="523220"/>
              </a:xfrm>
              <a:prstGeom prst="rect">
                <a:avLst/>
              </a:prstGeom>
              <a:blipFill>
                <a:blip r:embed="rId7"/>
                <a:stretch>
                  <a:fillRect l="-169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Straight Arrow Connector 31"/>
          <p:cNvCxnSpPr/>
          <p:nvPr/>
        </p:nvCxnSpPr>
        <p:spPr>
          <a:xfrm>
            <a:off x="2507855" y="1706753"/>
            <a:ext cx="3748523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64698" y="2343451"/>
            <a:ext cx="814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A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990566" y="2343451"/>
            <a:ext cx="814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757550" y="3070029"/>
                <a:ext cx="311644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alibri" panose="020F0502020204030204" pitchFamily="34" charset="0"/>
                  </a:rPr>
                  <a:t>24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550" y="3070029"/>
                <a:ext cx="3116443" cy="584775"/>
              </a:xfrm>
              <a:prstGeom prst="rect">
                <a:avLst/>
              </a:prstGeom>
              <a:blipFill>
                <a:blip r:embed="rId8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5" name="Straight Arrow Connector 74"/>
          <p:cNvCxnSpPr/>
          <p:nvPr/>
        </p:nvCxnSpPr>
        <p:spPr>
          <a:xfrm>
            <a:off x="2556975" y="2018725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3183059" y="2018725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3809143" y="2018725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>
            <a:off x="4435227" y="2018725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>
            <a:off x="5061311" y="2018725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/>
          <p:nvPr/>
        </p:nvCxnSpPr>
        <p:spPr>
          <a:xfrm>
            <a:off x="5687395" y="2018725"/>
            <a:ext cx="543194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051489" y="1344467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429844" y="2343451"/>
                <a:ext cx="8148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12</a:t>
                </a:r>
              </a:p>
            </p:txBody>
          </p:sp>
        </mc:Choice>
        <mc:Fallback xmlns="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844" y="2343451"/>
                <a:ext cx="814813" cy="461665"/>
              </a:xfrm>
              <a:prstGeom prst="rect">
                <a:avLst/>
              </a:prstGeom>
              <a:blipFill>
                <a:blip r:embed="rId9"/>
                <a:stretch>
                  <a:fillRect t="-10526" r="-526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764697" y="1453136"/>
                <a:ext cx="8148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16</a:t>
                </a:r>
              </a:p>
            </p:txBody>
          </p:sp>
        </mc:Choice>
        <mc:Fallback xmlns="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4697" y="1453136"/>
                <a:ext cx="814813" cy="461665"/>
              </a:xfrm>
              <a:prstGeom prst="rect">
                <a:avLst/>
              </a:prstGeom>
              <a:blipFill>
                <a:blip r:embed="rId10"/>
                <a:stretch>
                  <a:fillRect t="-10526" r="-5224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654775" y="2343451"/>
                <a:ext cx="8148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4775" y="2343451"/>
                <a:ext cx="814813" cy="461665"/>
              </a:xfrm>
              <a:prstGeom prst="rect">
                <a:avLst/>
              </a:prstGeom>
              <a:blipFill>
                <a:blip r:embed="rId11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5" name="TextBox 8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357938" y="2343451"/>
            <a:ext cx="814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974709" y="1453136"/>
            <a:ext cx="814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604878" y="3818300"/>
                <a:ext cx="217805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4878" y="3818300"/>
                <a:ext cx="2178056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4113860" y="3817295"/>
                <a:ext cx="217805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12</a:t>
                </a:r>
              </a:p>
            </p:txBody>
          </p:sp>
        </mc:Choice>
        <mc:Fallback xmlns="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3860" y="3817295"/>
                <a:ext cx="2178056" cy="584775"/>
              </a:xfrm>
              <a:prstGeom prst="rect">
                <a:avLst/>
              </a:prstGeom>
              <a:blipFill>
                <a:blip r:embed="rId13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Connector 25"/>
          <p:cNvCxnSpPr/>
          <p:nvPr/>
        </p:nvCxnSpPr>
        <p:spPr>
          <a:xfrm>
            <a:off x="693759" y="5048591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4011566" y="472767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793833" y="5333930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38805" y="5333930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978584" y="5333930"/>
                <a:ext cx="12168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8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8584" y="5333930"/>
                <a:ext cx="1216885" cy="461665"/>
              </a:xfrm>
              <a:prstGeom prst="rect">
                <a:avLst/>
              </a:prstGeom>
              <a:blipFill>
                <a:blip r:embed="rId1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/>
          <p:cNvCxnSpPr/>
          <p:nvPr/>
        </p:nvCxnSpPr>
        <p:spPr>
          <a:xfrm flipH="1">
            <a:off x="2678245" y="4745072"/>
            <a:ext cx="5860" cy="64785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6539354" y="471439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2776096" y="4916253"/>
            <a:ext cx="1185666" cy="860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710501" y="4526812"/>
            <a:ext cx="1251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620008" y="4508540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16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4051489" y="4924854"/>
            <a:ext cx="2424862" cy="0"/>
          </a:xfrm>
          <a:prstGeom prst="straightConnector1">
            <a:avLst/>
          </a:prstGeom>
          <a:ln w="158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29493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4" grpId="2"/>
      <p:bldP spid="81" grpId="0"/>
      <p:bldP spid="81" grpId="2"/>
      <p:bldP spid="82" grpId="0"/>
      <p:bldP spid="83" grpId="0"/>
      <p:bldP spid="84" grpId="0"/>
      <p:bldP spid="85" grpId="0"/>
      <p:bldP spid="86" grpId="0"/>
      <p:bldP spid="87" grpId="0"/>
      <p:bldP spid="88" grpId="0"/>
      <p:bldP spid="28" grpId="0"/>
      <p:bldP spid="28" grpId="1"/>
      <p:bldP spid="29" grpId="0"/>
      <p:bldP spid="29" grpId="1"/>
      <p:bldP spid="30" grpId="0"/>
      <p:bldP spid="30" grpId="1"/>
      <p:bldP spid="36" grpId="0"/>
      <p:bldP spid="36" grpId="1"/>
      <p:bldP spid="37" grpId="0"/>
      <p:bldP spid="37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70" y="895994"/>
            <a:ext cx="2672340" cy="56773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5619" y="1025952"/>
            <a:ext cx="2771384" cy="54174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3540" y="877396"/>
            <a:ext cx="3075130" cy="5894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3915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1D4D8-60EE-427B-83D8-E8F64FABE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6DE31A-55FF-4E36-A389-E8A451246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8BF0AB-2579-4263-8254-7EDD178D74DD}"/>
              </a:ext>
            </a:extLst>
          </p:cNvPr>
          <p:cNvSpPr txBox="1"/>
          <p:nvPr/>
        </p:nvSpPr>
        <p:spPr>
          <a:xfrm>
            <a:off x="2233613" y="1152298"/>
            <a:ext cx="46767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Plenary</a:t>
            </a:r>
          </a:p>
        </p:txBody>
      </p:sp>
    </p:spTree>
    <p:extLst>
      <p:ext uri="{BB962C8B-B14F-4D97-AF65-F5344CB8AC3E}">
        <p14:creationId xmlns:p14="http://schemas.microsoft.com/office/powerpoint/2010/main" val="98689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73777-8AED-4983-BEB7-E98153FF2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F68140-390A-4410-8C32-62EF3C5485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3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4.6|0.7|1|0.8|1.5|3.8|1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7.1|1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6|9.4|6.9|4.8|2.4|1|2.2|4.3|6.9|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5.9|0.7|0.8|0.8|0.8|1.3|14.3|8.3|7.6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5.4|6.1|9.2|0.8|4.6|4.6|5.8|2.3|1|1.8|18.8|10.4|5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4|12.6|1.6|1.3|1.2|10.8|1.8|1.6|2.9|14.8|3.2|1.8|0.8|0.7|0.5|0.5|0.5|0.6|0.4|0.5|0.5|4.8|5.8|6.6|9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2|7.8|4|1.2|3.5|2.4|4.2|15.2|0.9|0.9|1.1|1|1.2|6.2|6|11.9|6|8.9|1.7|2.8|4.6|4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309F9FE-D6A9-4220-B457-9C8DC31CA0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6136</TotalTime>
  <Words>407</Words>
  <Application>Microsoft Office PowerPoint</Application>
  <PresentationFormat>On-screen Show (4:3)</PresentationFormat>
  <Paragraphs>171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16</vt:i4>
      </vt:variant>
    </vt:vector>
  </HeadingPairs>
  <TitlesOfParts>
    <vt:vector size="35" baseType="lpstr">
      <vt:lpstr>Arial</vt:lpstr>
      <vt:lpstr>Bariol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Segoe Print</vt:lpstr>
      <vt:lpstr>Wingdings 3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Office Theme</vt:lpstr>
      <vt:lpstr>Slice</vt:lpstr>
      <vt:lpstr>PowerPoint Presentation</vt:lpstr>
      <vt:lpstr>PowerPoint Presentation</vt:lpstr>
      <vt:lpstr>PowerPoint Presentation</vt:lpstr>
      <vt:lpstr>PowerPoint Presentation</vt:lpstr>
      <vt:lpstr>NEGATIVE NUMBERS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283</cp:revision>
  <dcterms:created xsi:type="dcterms:W3CDTF">2019-07-05T11:02:13Z</dcterms:created>
  <dcterms:modified xsi:type="dcterms:W3CDTF">2021-09-10T15:21:18Z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