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8" r:id="rId4"/>
    <p:sldId id="259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BCB6-9B14-429C-8506-C0BD5AD66211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CA7AC-C4F5-4E3B-8FB0-440C4ADA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260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BCB6-9B14-429C-8506-C0BD5AD66211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CA7AC-C4F5-4E3B-8FB0-440C4ADA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181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BCB6-9B14-429C-8506-C0BD5AD66211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CA7AC-C4F5-4E3B-8FB0-440C4ADA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643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BCB6-9B14-429C-8506-C0BD5AD66211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CA7AC-C4F5-4E3B-8FB0-440C4ADA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276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BCB6-9B14-429C-8506-C0BD5AD66211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CA7AC-C4F5-4E3B-8FB0-440C4ADA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31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BCB6-9B14-429C-8506-C0BD5AD66211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CA7AC-C4F5-4E3B-8FB0-440C4ADA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100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BCB6-9B14-429C-8506-C0BD5AD66211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CA7AC-C4F5-4E3B-8FB0-440C4ADA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450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BCB6-9B14-429C-8506-C0BD5AD66211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CA7AC-C4F5-4E3B-8FB0-440C4ADA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376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BCB6-9B14-429C-8506-C0BD5AD66211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CA7AC-C4F5-4E3B-8FB0-440C4ADA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7298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BCB6-9B14-429C-8506-C0BD5AD66211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CA7AC-C4F5-4E3B-8FB0-440C4ADA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3599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ABCB6-9B14-429C-8506-C0BD5AD66211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CA7AC-C4F5-4E3B-8FB0-440C4ADA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435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ABCB6-9B14-429C-8506-C0BD5AD66211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7CA7AC-C4F5-4E3B-8FB0-440C4ADA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317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SxSnjL3nZ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93818" y="1653309"/>
            <a:ext cx="929178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>
                <a:latin typeface="Comic Sans MS" panose="030F0702030302020204" pitchFamily="66" charset="0"/>
              </a:rPr>
              <a:t>Monday 7 February 2022</a:t>
            </a:r>
          </a:p>
          <a:p>
            <a:endParaRPr lang="en-GB" sz="3600" u="sng" dirty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LO: Our garden of dreams and goals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Puzzle 3 Outcome</a:t>
            </a:r>
          </a:p>
          <a:p>
            <a:endParaRPr lang="en-GB" sz="3600" dirty="0" smtClean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C: Dreams and Goals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9965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7486" y="1599128"/>
            <a:ext cx="6677025" cy="402907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42023" y="5895171"/>
            <a:ext cx="49328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3"/>
              </a:rPr>
              <a:t>S Club 7: Reach For The Stars With Lyrics - YouTube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77988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3714" y="2807855"/>
            <a:ext cx="8940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What goals do you have? </a:t>
            </a:r>
          </a:p>
          <a:p>
            <a:endParaRPr lang="en-GB" sz="4000" dirty="0" smtClean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r>
              <a:rPr lang="en-GB" sz="4000" dirty="0" smtClean="0">
                <a:latin typeface="Comic Sans MS" panose="030F0702030302020204" pitchFamily="66" charset="0"/>
              </a:rPr>
              <a:t>How will you get there? What do you need to do to reach that goal? </a:t>
            </a:r>
            <a:r>
              <a:rPr lang="en-GB" sz="4000" dirty="0" smtClean="0">
                <a:latin typeface="Comic Sans MS" panose="030F0702030302020204" pitchFamily="66" charset="0"/>
              </a:rPr>
              <a:t>How will you stay positive and resilient?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3457" y="523009"/>
            <a:ext cx="4277158" cy="21502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2628" y="678141"/>
            <a:ext cx="1543772" cy="3816363"/>
          </a:xfrm>
          <a:prstGeom prst="rect">
            <a:avLst/>
          </a:prstGeom>
        </p:spPr>
      </p:pic>
      <p:pic>
        <p:nvPicPr>
          <p:cNvPr id="1030" name="Picture 6" descr="See the source imag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866" y="678141"/>
            <a:ext cx="2523101" cy="1976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1767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5-Point Star 1"/>
          <p:cNvSpPr/>
          <p:nvPr/>
        </p:nvSpPr>
        <p:spPr>
          <a:xfrm>
            <a:off x="489528" y="387928"/>
            <a:ext cx="6978072" cy="596207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493164" y="618836"/>
            <a:ext cx="46274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 smtClean="0">
                <a:latin typeface="Comic Sans MS" panose="030F0702030302020204" pitchFamily="66" charset="0"/>
              </a:rPr>
              <a:t>Activity</a:t>
            </a:r>
            <a:endParaRPr lang="en-GB" sz="3600" u="sng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0" y="3519055"/>
            <a:ext cx="430414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Draw your goal in the star provided.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6477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35419" y="1282739"/>
            <a:ext cx="6096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Devise a </a:t>
            </a:r>
            <a:r>
              <a:rPr lang="en-GB" sz="2400" dirty="0">
                <a:latin typeface="Comic Sans MS" panose="030F0702030302020204" pitchFamily="66" charset="0"/>
              </a:rPr>
              <a:t>three-step approach to recreating </a:t>
            </a:r>
            <a:r>
              <a:rPr lang="en-GB" sz="2400" dirty="0" smtClean="0">
                <a:latin typeface="Comic Sans MS" panose="030F0702030302020204" pitchFamily="66" charset="0"/>
              </a:rPr>
              <a:t>your </a:t>
            </a:r>
            <a:r>
              <a:rPr lang="en-GB" sz="2400" dirty="0">
                <a:latin typeface="Comic Sans MS" panose="030F0702030302020204" pitchFamily="66" charset="0"/>
              </a:rPr>
              <a:t>dream by using the dream cloud resource sheet. 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u="sng" dirty="0" smtClean="0">
                <a:latin typeface="Comic Sans MS" panose="030F0702030302020204" pitchFamily="66" charset="0"/>
              </a:rPr>
              <a:t>Some questions to think about: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• </a:t>
            </a:r>
            <a:r>
              <a:rPr lang="en-GB" sz="2400" dirty="0">
                <a:latin typeface="Comic Sans MS" panose="030F0702030302020204" pitchFamily="66" charset="0"/>
              </a:rPr>
              <a:t>How might </a:t>
            </a:r>
            <a:r>
              <a:rPr lang="en-GB" sz="2400" dirty="0" smtClean="0">
                <a:latin typeface="Comic Sans MS" panose="030F0702030302020204" pitchFamily="66" charset="0"/>
              </a:rPr>
              <a:t>you </a:t>
            </a:r>
            <a:r>
              <a:rPr lang="en-GB" sz="2400" dirty="0">
                <a:latin typeface="Comic Sans MS" panose="030F0702030302020204" pitchFamily="66" charset="0"/>
              </a:rPr>
              <a:t>stay positive and resilient? 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• </a:t>
            </a:r>
            <a:r>
              <a:rPr lang="en-GB" sz="2400" dirty="0">
                <a:latin typeface="Comic Sans MS" panose="030F0702030302020204" pitchFamily="66" charset="0"/>
              </a:rPr>
              <a:t>Who might help </a:t>
            </a:r>
            <a:r>
              <a:rPr lang="en-GB" sz="2400" dirty="0" smtClean="0">
                <a:latin typeface="Comic Sans MS" panose="030F0702030302020204" pitchFamily="66" charset="0"/>
              </a:rPr>
              <a:t>you to </a:t>
            </a:r>
            <a:r>
              <a:rPr lang="en-GB" sz="2400" dirty="0">
                <a:latin typeface="Comic Sans MS" panose="030F0702030302020204" pitchFamily="66" charset="0"/>
              </a:rPr>
              <a:t>reach </a:t>
            </a:r>
            <a:r>
              <a:rPr lang="en-GB" sz="2400" dirty="0" smtClean="0">
                <a:latin typeface="Comic Sans MS" panose="030F0702030302020204" pitchFamily="66" charset="0"/>
              </a:rPr>
              <a:t>your goal</a:t>
            </a:r>
            <a:r>
              <a:rPr lang="en-GB" sz="2400" dirty="0">
                <a:latin typeface="Comic Sans MS" panose="030F0702030302020204" pitchFamily="66" charset="0"/>
              </a:rPr>
              <a:t>? 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• </a:t>
            </a:r>
            <a:r>
              <a:rPr lang="en-GB" sz="2400" dirty="0">
                <a:latin typeface="Comic Sans MS" panose="030F0702030302020204" pitchFamily="66" charset="0"/>
              </a:rPr>
              <a:t>What steps might </a:t>
            </a:r>
            <a:r>
              <a:rPr lang="en-GB" sz="2400" dirty="0" smtClean="0">
                <a:latin typeface="Comic Sans MS" panose="030F0702030302020204" pitchFamily="66" charset="0"/>
              </a:rPr>
              <a:t>you </a:t>
            </a:r>
            <a:r>
              <a:rPr lang="en-GB" sz="2400" dirty="0">
                <a:latin typeface="Comic Sans MS" panose="030F0702030302020204" pitchFamily="66" charset="0"/>
              </a:rPr>
              <a:t>take? 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• </a:t>
            </a:r>
            <a:r>
              <a:rPr lang="en-GB" sz="2400" dirty="0">
                <a:latin typeface="Comic Sans MS" panose="030F0702030302020204" pitchFamily="66" charset="0"/>
              </a:rPr>
              <a:t>How will </a:t>
            </a:r>
            <a:r>
              <a:rPr lang="en-GB" sz="2400" dirty="0" smtClean="0">
                <a:latin typeface="Comic Sans MS" panose="030F0702030302020204" pitchFamily="66" charset="0"/>
              </a:rPr>
              <a:t>you know </a:t>
            </a:r>
            <a:r>
              <a:rPr lang="en-GB" sz="2400" dirty="0">
                <a:latin typeface="Comic Sans MS" panose="030F0702030302020204" pitchFamily="66" charset="0"/>
              </a:rPr>
              <a:t>when </a:t>
            </a:r>
            <a:r>
              <a:rPr lang="en-GB" sz="2400" dirty="0" smtClean="0">
                <a:latin typeface="Comic Sans MS" panose="030F0702030302020204" pitchFamily="66" charset="0"/>
              </a:rPr>
              <a:t>you </a:t>
            </a:r>
            <a:r>
              <a:rPr lang="en-GB" sz="2400" dirty="0">
                <a:latin typeface="Comic Sans MS" panose="030F0702030302020204" pitchFamily="66" charset="0"/>
              </a:rPr>
              <a:t>have achieved </a:t>
            </a:r>
            <a:r>
              <a:rPr lang="en-GB" sz="2400" dirty="0" smtClean="0">
                <a:latin typeface="Comic Sans MS" panose="030F0702030302020204" pitchFamily="66" charset="0"/>
              </a:rPr>
              <a:t>your </a:t>
            </a:r>
            <a:r>
              <a:rPr lang="en-GB" sz="2400" dirty="0">
                <a:latin typeface="Comic Sans MS" panose="030F0702030302020204" pitchFamily="66" charset="0"/>
              </a:rPr>
              <a:t>goal?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636" y="375082"/>
            <a:ext cx="4153251" cy="5970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1275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132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Tatum Celliers</dc:creator>
  <cp:lastModifiedBy>Tatum Celliers</cp:lastModifiedBy>
  <cp:revision>2</cp:revision>
  <dcterms:created xsi:type="dcterms:W3CDTF">2022-02-02T19:40:32Z</dcterms:created>
  <dcterms:modified xsi:type="dcterms:W3CDTF">2022-02-06T23:30:56Z</dcterms:modified>
</cp:coreProperties>
</file>