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157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16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633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88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926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135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493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853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43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79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922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2B4C4-49C1-47CA-84B4-BB7F0752D09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212DC-7393-46CA-BBCD-2E20D3BB8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42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Maths</a:t>
            </a:r>
            <a:br>
              <a:rPr lang="en-GB" dirty="0" smtClean="0"/>
            </a:br>
            <a:r>
              <a:rPr lang="en-GB" dirty="0" smtClean="0"/>
              <a:t>This week, please post your Maths every day on </a:t>
            </a:r>
            <a:r>
              <a:rPr lang="en-GB" dirty="0" err="1" smtClean="0"/>
              <a:t>Showbie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46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4429" y="1795576"/>
            <a:ext cx="4895850" cy="4019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6220" y="1596117"/>
            <a:ext cx="4886325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368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5782" y="1330212"/>
            <a:ext cx="5248275" cy="2990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095" y="4321062"/>
            <a:ext cx="4905375" cy="2905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912755"/>
            <a:ext cx="5276850" cy="25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24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5610" y="1690688"/>
            <a:ext cx="4585374" cy="4351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717" y="1870437"/>
            <a:ext cx="4705350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12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1761" y="1512117"/>
            <a:ext cx="4154328" cy="4351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101894"/>
            <a:ext cx="5020831" cy="270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695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Please complete the family challenge on White Rose.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Answers do not need to be posted on </a:t>
            </a:r>
            <a:r>
              <a:rPr lang="en-GB" dirty="0" err="1" smtClean="0"/>
              <a:t>Showbie</a:t>
            </a:r>
            <a:r>
              <a:rPr lang="en-GB" dirty="0" smtClean="0"/>
              <a:t> and you will find the answers on the White </a:t>
            </a:r>
            <a:r>
              <a:rPr lang="en-GB" smtClean="0"/>
              <a:t>Rose website.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0907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1BD25AE-8688-4148-91E4-1F330221F56F}"/>
</file>

<file path=customXml/itemProps2.xml><?xml version="1.0" encoding="utf-8"?>
<ds:datastoreItem xmlns:ds="http://schemas.openxmlformats.org/officeDocument/2006/customXml" ds:itemID="{812ABC96-4A8F-4F57-9649-DAC34CE161C3}"/>
</file>

<file path=customXml/itemProps3.xml><?xml version="1.0" encoding="utf-8"?>
<ds:datastoreItem xmlns:ds="http://schemas.openxmlformats.org/officeDocument/2006/customXml" ds:itemID="{E39071AC-22B8-4661-ACC5-582687B041B6}"/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36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Maths This week, please post your Maths every day on Showbie. </vt:lpstr>
      <vt:lpstr>Monday</vt:lpstr>
      <vt:lpstr>Tuesday</vt:lpstr>
      <vt:lpstr>Wednesday</vt:lpstr>
      <vt:lpstr>Thursday</vt:lpstr>
      <vt:lpstr>Friday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This week, please post your Maths every day on Showbie. </dc:title>
  <dc:creator>Rachael Norman</dc:creator>
  <cp:lastModifiedBy>Rachael Norman</cp:lastModifiedBy>
  <cp:revision>2</cp:revision>
  <dcterms:created xsi:type="dcterms:W3CDTF">2020-05-21T09:35:20Z</dcterms:created>
  <dcterms:modified xsi:type="dcterms:W3CDTF">2020-05-21T10:36:29Z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