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58" r:id="rId5"/>
    <p:sldId id="264" r:id="rId6"/>
    <p:sldId id="273" r:id="rId7"/>
    <p:sldId id="270" r:id="rId8"/>
    <p:sldId id="271" r:id="rId9"/>
    <p:sldId id="274" r:id="rId10"/>
    <p:sldId id="275" r:id="rId11"/>
    <p:sldId id="280" r:id="rId12"/>
    <p:sldId id="276" r:id="rId13"/>
    <p:sldId id="277" r:id="rId14"/>
    <p:sldId id="278" r:id="rId15"/>
    <p:sldId id="279" r:id="rId16"/>
    <p:sldId id="281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</p:sldIdLst>
  <p:sldSz cx="9144000" cy="6858000" type="screen4x3"/>
  <p:notesSz cx="6858000" cy="9144000"/>
  <p:embeddedFontLst>
    <p:embeddedFont>
      <p:font typeface="Twinkl" panose="020B0604020202020204" charset="0"/>
      <p:regular r:id="rId29"/>
      <p:bold r:id="rId30"/>
      <p:italic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Twinkl SemiBold" charset="0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1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8.pn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6.m4a"/><Relationship Id="rId7" Type="http://schemas.openxmlformats.org/officeDocument/2006/relationships/image" Target="../media/image17.png"/><Relationship Id="rId2" Type="http://schemas.microsoft.com/office/2007/relationships/media" Target="../media/media6.m4a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3.jp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8.pn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media9.m4a"/><Relationship Id="rId7" Type="http://schemas.openxmlformats.org/officeDocument/2006/relationships/image" Target="../media/image3.png"/><Relationship Id="rId2" Type="http://schemas.microsoft.com/office/2007/relationships/media" Target="../media/media9.m4a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5" Type="http://schemas.openxmlformats.org/officeDocument/2006/relationships/image" Target="../media/image13.jp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0.m4a"/><Relationship Id="rId7" Type="http://schemas.openxmlformats.org/officeDocument/2006/relationships/image" Target="../media/image18.png"/><Relationship Id="rId2" Type="http://schemas.microsoft.com/office/2007/relationships/media" Target="../media/media10.m4a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3.jp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11.m4a"/><Relationship Id="rId7" Type="http://schemas.openxmlformats.org/officeDocument/2006/relationships/image" Target="../media/image17.png"/><Relationship Id="rId2" Type="http://schemas.microsoft.com/office/2007/relationships/media" Target="../media/media11.m4a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13.jp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8.png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media14.m4a"/><Relationship Id="rId7" Type="http://schemas.openxmlformats.org/officeDocument/2006/relationships/image" Target="../media/image3.png"/><Relationship Id="rId2" Type="http://schemas.microsoft.com/office/2007/relationships/media" Target="../media/media14.m4a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3.jp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5.m4a"/><Relationship Id="rId7" Type="http://schemas.openxmlformats.org/officeDocument/2006/relationships/image" Target="../media/image18.png"/><Relationship Id="rId2" Type="http://schemas.microsoft.com/office/2007/relationships/media" Target="../media/media15.m4a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3.jp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7" Type="http://schemas.openxmlformats.org/officeDocument/2006/relationships/image" Target="../media/image8.png"/><Relationship Id="rId2" Type="http://schemas.microsoft.com/office/2007/relationships/media" Target="../media/media16.m4a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5" Type="http://schemas.openxmlformats.org/officeDocument/2006/relationships/image" Target="../media/image13.jp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8.png"/><Relationship Id="rId4" Type="http://schemas.openxmlformats.org/officeDocument/2006/relationships/image" Target="../media/image16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image" Target="../media/image13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4.png"/><Relationship Id="rId5" Type="http://schemas.openxmlformats.org/officeDocument/2006/relationships/image" Target="../media/image3.png"/><Relationship Id="rId4" Type="http://schemas.openxmlformats.org/officeDocument/2006/relationships/image" Target="../media/image23.jpg"/><Relationship Id="rId9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4.png"/><Relationship Id="rId5" Type="http://schemas.openxmlformats.org/officeDocument/2006/relationships/image" Target="../media/image3.png"/><Relationship Id="rId4" Type="http://schemas.openxmlformats.org/officeDocument/2006/relationships/image" Target="../media/image23.jpg"/><Relationship Id="rId9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Three Billy Goats Gruff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39"/>
    </mc:Choice>
    <mc:Fallback>
      <p:transition spd="slow" advTm="5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Once upon a time there were three Billy Goats Gruff. They lived in a valley in the hills.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56"/>
    </mc:Choice>
    <mc:Fallback xmlns="">
      <p:transition spd="slow" advTm="6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52"/>
    </mc:Choice>
    <mc:Fallback xmlns="">
      <p:transition spd="slow" advTm="7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To reach the valley, the three billy goats had to cross a river.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6"/>
    </mc:Choice>
    <mc:Fallback xmlns="">
      <p:transition spd="slow" advTm="4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52"/>
    </mc:Choice>
    <mc:Fallback xmlns="">
      <p:transition spd="slow" advTm="11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three goats made a plan. The smallest Billy Goat Gruff was the first to try and cross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40"/>
    </mc:Choice>
    <mc:Fallback xmlns="">
      <p:transition spd="slow" advTm="15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little Billy Goat Gruff,”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84"/>
    </mc:Choice>
    <mc:Fallback xmlns="">
      <p:transition spd="slow" advTm="11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9"/>
    </mc:Choice>
    <mc:Fallback xmlns="">
      <p:transition spd="slow" advTm="4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00"/>
    </mc:Choice>
    <mc:Fallback xmlns="">
      <p:transition spd="slow" advTm="11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26274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36"/>
    </mc:Choice>
    <mc:Fallback xmlns="">
      <p:transition spd="slow" advTm="9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10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26274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11"/>
    </mc:Choice>
    <mc:Fallback xmlns="">
      <p:transition spd="slow" advTm="12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10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medium sized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96"/>
    </mc:Choice>
    <mc:Fallback xmlns="">
      <p:transition spd="slow" advTm="10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84"/>
    </mc:Choice>
    <mc:Fallback xmlns="">
      <p:transition spd="slow" advTm="4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08"/>
    </mc:Choice>
    <mc:Fallback xmlns="">
      <p:transition spd="slow" advTm="10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8"/>
    </mc:Choice>
    <mc:Fallback xmlns="">
      <p:transition spd="slow" advTm="7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10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Trip-trap, trip-trap went his hooves.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48"/>
    </mc:Choice>
    <mc:Fallback xmlns="">
      <p:transition spd="slow" advTm="9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1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 is I, big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32"/>
    </mc:Choice>
    <mc:Fallback xmlns="">
      <p:transition spd="slow" advTm="9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0"/>
    </mc:Choice>
    <mc:Fallback xmlns="">
      <p:transition spd="slow" advTm="37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44"/>
    </mc:Choice>
    <mc:Fallback xmlns="">
      <p:transition spd="slow" advTm="11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4"/>
    </mc:Choice>
    <mc:Fallback xmlns="">
      <p:transition spd="slow" advTm="8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60284" y="1157151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End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0"/>
    </mc:Choice>
    <mc:Fallback xmlns="">
      <p:transition spd="slow" advTm="2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19348" y="143692"/>
            <a:ext cx="679268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/>
              <a:t>Why didn’t the troll eat the first goat?</a:t>
            </a:r>
          </a:p>
          <a:p>
            <a:endParaRPr lang="en-GB" sz="4400" b="1" dirty="0" smtClean="0"/>
          </a:p>
          <a:p>
            <a:r>
              <a:rPr lang="en-GB" sz="4400" b="1" dirty="0" smtClean="0"/>
              <a:t>What did the troll say when he heard a goat on the bridge?  Who’s that …</a:t>
            </a:r>
          </a:p>
          <a:p>
            <a:endParaRPr lang="en-GB" sz="4400" b="1" dirty="0" smtClean="0"/>
          </a:p>
          <a:p>
            <a:r>
              <a:rPr lang="en-GB" sz="4400" b="1" dirty="0" smtClean="0"/>
              <a:t>What happened to the troll at the end?</a:t>
            </a:r>
            <a:endParaRPr lang="en-GB" sz="4400" b="1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8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55"/>
    </mc:Choice>
    <mc:Fallback>
      <p:transition spd="slow" advTm="22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  <SharedWithUsers xmlns="933c73ff-1f47-478d-836a-52d41c4c8390">
      <UserInfo>
        <DisplayName>Sonia Bagshaw</DisplayName>
        <AccountId>440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E4F8716-49C6-4758-8F27-94E531623ED7}">
  <ds:schemaRefs>
    <ds:schemaRef ds:uri="b7193443-4924-4c98-83f1-322a08f13154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933c73ff-1f47-478d-836a-52d41c4c8390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6DD732D-5809-4D36-A3DE-25D922288E4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24D389-504E-420A-9BF3-780C762347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1359</TotalTime>
  <Words>494</Words>
  <Application>Microsoft Office PowerPoint</Application>
  <PresentationFormat>On-screen Show (4:3)</PresentationFormat>
  <Paragraphs>27</Paragraphs>
  <Slides>22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Twinkl</vt:lpstr>
      <vt:lpstr>Arial</vt:lpstr>
      <vt:lpstr>Calibri</vt:lpstr>
      <vt:lpstr>Twinkl SemiBold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Liz Sims</cp:lastModifiedBy>
  <cp:revision>132</cp:revision>
  <dcterms:created xsi:type="dcterms:W3CDTF">2014-10-01T16:09:27Z</dcterms:created>
  <dcterms:modified xsi:type="dcterms:W3CDTF">2021-01-07T10:09:59Z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