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98DAA-C229-45B7-8A82-7BFA1C8E0CE3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DF385-8F9F-4076-8155-5414ECC96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914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98DAA-C229-45B7-8A82-7BFA1C8E0CE3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DF385-8F9F-4076-8155-5414ECC96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98DAA-C229-45B7-8A82-7BFA1C8E0CE3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DF385-8F9F-4076-8155-5414ECC96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674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98DAA-C229-45B7-8A82-7BFA1C8E0CE3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DF385-8F9F-4076-8155-5414ECC96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658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98DAA-C229-45B7-8A82-7BFA1C8E0CE3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DF385-8F9F-4076-8155-5414ECC96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33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98DAA-C229-45B7-8A82-7BFA1C8E0CE3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DF385-8F9F-4076-8155-5414ECC96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213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98DAA-C229-45B7-8A82-7BFA1C8E0CE3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DF385-8F9F-4076-8155-5414ECC96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722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98DAA-C229-45B7-8A82-7BFA1C8E0CE3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DF385-8F9F-4076-8155-5414ECC96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36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98DAA-C229-45B7-8A82-7BFA1C8E0CE3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DF385-8F9F-4076-8155-5414ECC96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943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98DAA-C229-45B7-8A82-7BFA1C8E0CE3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DF385-8F9F-4076-8155-5414ECC96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190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98DAA-C229-45B7-8A82-7BFA1C8E0CE3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DF385-8F9F-4076-8155-5414ECC96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987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098DAA-C229-45B7-8A82-7BFA1C8E0CE3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8DF385-8F9F-4076-8155-5414ECC96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5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articles/zbqkvwx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8845" y="118685"/>
            <a:ext cx="9652000" cy="6593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9828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2686" y="106872"/>
            <a:ext cx="9897636" cy="6751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5651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058" y="146756"/>
            <a:ext cx="10884343" cy="645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690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45259" y="2679889"/>
            <a:ext cx="78549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>
                <a:hlinkClick r:id="rId2"/>
              </a:rPr>
              <a:t>https://www.bbc.co.uk/bitesize/articles/zbqkvwx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44415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</Words>
  <Application>Microsoft Office PowerPoint</Application>
  <PresentationFormat>Widescreen</PresentationFormat>
  <Paragraphs>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2</cp:revision>
  <dcterms:created xsi:type="dcterms:W3CDTF">2021-06-20T13:18:26Z</dcterms:created>
  <dcterms:modified xsi:type="dcterms:W3CDTF">2021-06-20T13:19:53Z</dcterms:modified>
</cp:coreProperties>
</file>