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553755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Monday </a:t>
            </a:r>
            <a:r>
              <a:rPr lang="en-GB" sz="6600" u="sng" dirty="0" smtClean="0">
                <a:latin typeface="HfW precursive" panose="00000500000000000000" pitchFamily="2" charset="0"/>
              </a:rPr>
              <a:t>24</a:t>
            </a:r>
            <a:r>
              <a:rPr lang="en-GB" sz="6600" u="sng" baseline="30000" dirty="0" smtClean="0">
                <a:latin typeface="HfW precursive" panose="00000500000000000000" pitchFamily="2" charset="0"/>
              </a:rPr>
              <a:t>th</a:t>
            </a:r>
            <a:r>
              <a:rPr lang="en-GB" sz="6600" u="sng" dirty="0" smtClean="0">
                <a:latin typeface="HfW precursive" panose="00000500000000000000" pitchFamily="2" charset="0"/>
              </a:rPr>
              <a:t> </a:t>
            </a:r>
            <a:r>
              <a:rPr lang="en-GB" sz="6600" u="sng" dirty="0" smtClean="0">
                <a:latin typeface="HfW precursive" panose="00000500000000000000" pitchFamily="2" charset="0"/>
              </a:rPr>
              <a:t>January 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</a:t>
            </a:r>
            <a:r>
              <a:rPr lang="en-GB" sz="5400" u="sng" dirty="0" smtClean="0">
                <a:latin typeface="HfW precursive" panose="00000500000000000000" pitchFamily="2" charset="0"/>
              </a:rPr>
              <a:t>retrieval skills.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>
                <a:latin typeface="HfW precursive" panose="00000500000000000000" pitchFamily="2" charset="0"/>
              </a:rPr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HfW precursive" panose="00000500000000000000" pitchFamily="2" charset="0"/>
              </a:rPr>
              <a:t>Let’s play our fastest finger game!</a:t>
            </a:r>
            <a:endParaRPr lang="en-GB" sz="8800" u="sng" dirty="0">
              <a:solidFill>
                <a:schemeClr val="accent1"/>
              </a:solidFill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p.33-40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4811" y="2250021"/>
            <a:ext cx="2660822" cy="266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0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HfW precursive" panose="00000500000000000000" pitchFamily="2" charset="0"/>
              </a:rPr>
              <a:t>Rex Retriever Time</a:t>
            </a:r>
            <a:endParaRPr lang="en-GB" dirty="0">
              <a:solidFill>
                <a:srgbClr val="0070C0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GB" sz="5400" dirty="0">
                <a:latin typeface="HfW precursive" panose="00000500000000000000" pitchFamily="2" charset="0"/>
              </a:rPr>
              <a:t>Today we are going to </a:t>
            </a:r>
            <a:r>
              <a:rPr lang="en-GB" sz="5400" dirty="0" smtClean="0">
                <a:latin typeface="HfW precursive" panose="00000500000000000000" pitchFamily="2" charset="0"/>
              </a:rPr>
              <a:t>use our retrieval skills. </a:t>
            </a:r>
            <a:endParaRPr lang="en-GB" sz="54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>
              <a:lnSpc>
                <a:spcPct val="160000"/>
              </a:lnSpc>
            </a:pPr>
            <a:r>
              <a:rPr lang="en-GB" sz="54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Let’s try the first two questions together. </a:t>
            </a:r>
            <a:endParaRPr lang="en-GB" sz="54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1026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484" y="159643"/>
            <a:ext cx="4649369" cy="660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HfW precursive" panose="00000500000000000000" pitchFamily="2" charset="0"/>
              </a:rPr>
              <a:t>Rex Retriever Time</a:t>
            </a:r>
            <a:endParaRPr lang="en-GB" dirty="0">
              <a:solidFill>
                <a:srgbClr val="0070C0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GB" sz="4800" dirty="0">
                <a:latin typeface="HfW precursive" panose="00000500000000000000" pitchFamily="2" charset="0"/>
              </a:rPr>
              <a:t>Where did the farmers dig </a:t>
            </a:r>
            <a:r>
              <a:rPr lang="en-GB" sz="4800" dirty="0" smtClean="0">
                <a:latin typeface="HfW precursive" panose="00000500000000000000" pitchFamily="2" charset="0"/>
              </a:rPr>
              <a:t>the “deep</a:t>
            </a:r>
            <a:r>
              <a:rPr lang="en-GB" sz="4800" dirty="0">
                <a:latin typeface="HfW precursive" panose="00000500000000000000" pitchFamily="2" charset="0"/>
              </a:rPr>
              <a:t>, enormous hole.”? (1 mark)</a:t>
            </a:r>
          </a:p>
          <a:p>
            <a:endParaRPr lang="en-GB" dirty="0"/>
          </a:p>
        </p:txBody>
      </p:sp>
      <p:pic>
        <p:nvPicPr>
          <p:cNvPr id="1026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484" y="159643"/>
            <a:ext cx="4649369" cy="660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08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HfW precursive" panose="00000500000000000000" pitchFamily="2" charset="0"/>
              </a:rPr>
              <a:t>Rex Retriever Time</a:t>
            </a:r>
            <a:endParaRPr lang="en-GB" dirty="0">
              <a:solidFill>
                <a:srgbClr val="0070C0"/>
              </a:solidFill>
              <a:latin typeface="HfW precursive" panose="000005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92500"/>
          </a:bodyPr>
          <a:lstStyle/>
          <a:p>
            <a:pPr lvl="0">
              <a:lnSpc>
                <a:spcPct val="150000"/>
              </a:lnSpc>
            </a:pPr>
            <a:r>
              <a:rPr lang="en-GB" sz="4800" dirty="0">
                <a:latin typeface="HfW precursive" panose="00000500000000000000" pitchFamily="2" charset="0"/>
              </a:rPr>
              <a:t>Find and copy two adjectives used to describe the hole. (2 marks) </a:t>
            </a:r>
          </a:p>
          <a:p>
            <a:endParaRPr lang="en-GB" dirty="0"/>
          </a:p>
        </p:txBody>
      </p:sp>
      <p:pic>
        <p:nvPicPr>
          <p:cNvPr id="1026" name="Picture 2" descr="Reading – St Mary&amp;#39;s Catholic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484" y="159643"/>
            <a:ext cx="4649369" cy="660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42724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119</TotalTime>
  <Words>87</Words>
  <Application>Microsoft Office PowerPoint</Application>
  <PresentationFormat>Widescreen</PresentationFormat>
  <Paragraphs>13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precursive</vt:lpstr>
      <vt:lpstr>Metropolitan</vt:lpstr>
      <vt:lpstr>Monday 24th January 2022</vt:lpstr>
      <vt:lpstr>Fastest Finger Challenge!</vt:lpstr>
      <vt:lpstr>Rex Retriever Time</vt:lpstr>
      <vt:lpstr>Rex Retriever Time</vt:lpstr>
      <vt:lpstr>Rex Retriever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22</cp:revision>
  <dcterms:created xsi:type="dcterms:W3CDTF">2020-10-29T12:54:05Z</dcterms:created>
  <dcterms:modified xsi:type="dcterms:W3CDTF">2022-01-18T20:59:35Z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