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handoutMasterIdLst>
    <p:handoutMasterId r:id="rId11"/>
  </p:handoutMasterIdLst>
  <p:sldIdLst>
    <p:sldId id="256" r:id="rId5"/>
    <p:sldId id="260" r:id="rId6"/>
    <p:sldId id="262" r:id="rId7"/>
    <p:sldId id="264" r:id="rId8"/>
    <p:sldId id="263" r:id="rId9"/>
  </p:sldIdLst>
  <p:sldSz cx="12188825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599" autoAdjust="0"/>
  </p:normalViewPr>
  <p:slideViewPr>
    <p:cSldViewPr>
      <p:cViewPr varScale="1">
        <p:scale>
          <a:sx n="59" d="100"/>
          <a:sy n="59" d="100"/>
        </p:scale>
        <p:origin x="964" y="2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96DEEBB-8103-4905-BFA7-1AABD791E139}" type="datetime1">
              <a:rPr lang="en-GB" smtClean="0"/>
              <a:t>07/02/2022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49FB856-3FCA-4EC2-AB16-994754ED6FD3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 dirty="0" smtClean="0"/>
              <a:t>Click to edit Master text styles</a:t>
            </a:r>
          </a:p>
          <a:p>
            <a:pPr lvl="1" rtl="0"/>
            <a:r>
              <a:rPr lang="en-GB" noProof="0" dirty="0" smtClean="0"/>
              <a:t>Second level</a:t>
            </a:r>
          </a:p>
          <a:p>
            <a:pPr lvl="2" rtl="0"/>
            <a:r>
              <a:rPr lang="en-GB" noProof="0" dirty="0" smtClean="0"/>
              <a:t>Third level</a:t>
            </a:r>
          </a:p>
          <a:p>
            <a:pPr lvl="3" rtl="0"/>
            <a:r>
              <a:rPr lang="en-GB" noProof="0" dirty="0" smtClean="0"/>
              <a:t>Fourth level</a:t>
            </a:r>
          </a:p>
          <a:p>
            <a:pPr lvl="4" rtl="0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188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3850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4006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en-US" noProof="0" smtClean="0"/>
              <a:t>Click to edit Master subtitle style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C4C2B27-CDC4-4488-B4F8-08B7920E896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77E428-61DC-401C-9C5A-7D8110D5B81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4E4A326-1B2F-4DFD-B6CF-B7D121B9D37C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4C2D23-B5DD-433B-AF9B-C46AEEBA120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DCADDC3-2727-4063-BB81-E3F3203602F5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7772DB9-C9B8-44AB-B475-8FBE6654A9DF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6015E44-3F42-42C6-ABAA-208DD0AA14FA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 smtClean="0"/>
              <a:t>Click icon to add picture</a:t>
            </a:r>
            <a:endParaRPr lang="en-GB" noProof="0" dirty="0"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en-GB" noProof="0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US" noProof="0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677632-CA4B-4713-9C71-8235A90B37CA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09A6065-5E4F-4300-9D6C-C2C56B44B0CF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GB" noProof="0" dirty="0"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en-GB" noProof="0" dirty="0" smtClean="0"/>
              <a:t>Click to edit Master text styles</a:t>
            </a:r>
          </a:p>
          <a:p>
            <a:pPr lvl="1" rtl="0"/>
            <a:r>
              <a:rPr lang="en-GB" noProof="0" dirty="0" smtClean="0"/>
              <a:t>Second level</a:t>
            </a:r>
          </a:p>
          <a:p>
            <a:pPr lvl="2" rtl="0"/>
            <a:r>
              <a:rPr lang="en-GB" noProof="0" dirty="0" smtClean="0"/>
              <a:t>Third level</a:t>
            </a:r>
          </a:p>
          <a:p>
            <a:pPr lvl="3" rtl="0"/>
            <a:r>
              <a:rPr lang="en-GB" noProof="0" dirty="0" smtClean="0"/>
              <a:t>Fourth level</a:t>
            </a:r>
          </a:p>
          <a:p>
            <a:pPr lvl="4" rtl="0"/>
            <a:r>
              <a:rPr lang="en-GB" noProof="0" dirty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A39ABCB-B213-48A2-AE44-D574A85F055F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en-GB" noProof="0" smtClean="0"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en-US" noProof="0" smtClean="0"/>
              <a:t>Click to edit Master title style</a:t>
            </a:r>
            <a:endParaRPr lang="en-GB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 smtClean="0"/>
              <a:t>Edit Master text styles</a:t>
            </a:r>
          </a:p>
          <a:p>
            <a:pPr lvl="1" rtl="0"/>
            <a:r>
              <a:rPr lang="en-US" noProof="0" smtClean="0"/>
              <a:t>Second level</a:t>
            </a:r>
          </a:p>
          <a:p>
            <a:pPr lvl="2" rtl="0"/>
            <a:r>
              <a:rPr lang="en-US" noProof="0" smtClean="0"/>
              <a:t>Third level</a:t>
            </a:r>
          </a:p>
          <a:p>
            <a:pPr lvl="3" rtl="0"/>
            <a:r>
              <a:rPr lang="en-US" noProof="0" smtClean="0"/>
              <a:t>Fourth level</a:t>
            </a:r>
          </a:p>
          <a:p>
            <a:pPr lvl="4" rtl="0"/>
            <a:r>
              <a:rPr lang="en-US" noProof="0" smtClean="0"/>
              <a:t>Fifth level</a:t>
            </a:r>
            <a:endParaRPr lang="en-GB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BE58C63-4303-4FBA-9190-6BCFBC223E4B}" type="datetime1">
              <a:rPr lang="en-GB" noProof="0" smtClean="0"/>
              <a:t>07/02/2022</a:t>
            </a:fld>
            <a:endParaRPr lang="en-GB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en-GB" dirty="0" smtClean="0">
                <a:latin typeface="HfW cursive" panose="00000500000000000000" pitchFamily="2" charset="0"/>
              </a:rPr>
              <a:t>Newspaper Reports</a:t>
            </a:r>
            <a:endParaRPr lang="en-GB" dirty="0">
              <a:latin typeface="HfW cursive" panose="000005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en-GB" dirty="0" smtClean="0"/>
              <a:t>First News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ctr" rtl="0"/>
            <a:r>
              <a:rPr lang="en-GB" sz="4800" dirty="0" smtClean="0">
                <a:latin typeface="HfW cursive" panose="00000500000000000000" pitchFamily="2" charset="0"/>
              </a:rPr>
              <a:t>Let’s Explore a Newspaper</a:t>
            </a:r>
            <a:endParaRPr lang="en-GB" sz="4800" dirty="0">
              <a:latin typeface="HfW cursive" panose="000005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212" y="1543332"/>
            <a:ext cx="4410824" cy="5315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15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rtlCol="0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 smtClean="0">
                <a:latin typeface="HfW cursive" panose="00000500000000000000" pitchFamily="2" charset="0"/>
              </a:rPr>
              <a:t>What features did you notice?</a:t>
            </a:r>
            <a:endParaRPr lang="en-GB" sz="4800" dirty="0"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8188" y="1196752"/>
            <a:ext cx="4189005" cy="5234442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2017531" y="1946877"/>
            <a:ext cx="2088232" cy="360040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" y="1212302"/>
            <a:ext cx="26392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eadline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8198894" y="2132856"/>
            <a:ext cx="1639934" cy="134189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9371828" y="3162685"/>
            <a:ext cx="258917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Captions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8218119" y="3851879"/>
            <a:ext cx="1639934" cy="134189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9422982" y="1572256"/>
            <a:ext cx="23194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Pictures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2133972" y="3507897"/>
            <a:ext cx="2088232" cy="360040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142588" y="2663570"/>
            <a:ext cx="36479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Paragraphs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2893916" y="5029398"/>
            <a:ext cx="1232565" cy="361106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0" y="4319896"/>
            <a:ext cx="364798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Written in columns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V="1">
            <a:off x="8032262" y="5301208"/>
            <a:ext cx="1806566" cy="33501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8490376" y="4658451"/>
            <a:ext cx="36984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Third person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-289261" y="6105001"/>
            <a:ext cx="36479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Quotes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 flipH="1">
            <a:off x="2639265" y="6419919"/>
            <a:ext cx="1514892" cy="86161"/>
          </a:xfrm>
          <a:prstGeom prst="straightConnector1">
            <a:avLst/>
          </a:prstGeom>
          <a:ln w="25400">
            <a:solidFill>
              <a:schemeClr val="tx1"/>
            </a:solidFill>
            <a:miter lim="800000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4" grpId="0"/>
      <p:bldP spid="19" grpId="0"/>
      <p:bldP spid="22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 smtClean="0">
                <a:latin typeface="HfW cursive" panose="00000500000000000000" pitchFamily="2" charset="0"/>
              </a:rPr>
              <a:t>The Features</a:t>
            </a:r>
            <a:endParaRPr lang="en-GB" sz="4800" dirty="0">
              <a:latin typeface="HfW cursive" panose="000005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2835" y="1251388"/>
            <a:ext cx="26392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eadline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9302" y="2651773"/>
            <a:ext cx="36479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Paragraphs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764" y="4319896"/>
            <a:ext cx="576064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Written in columns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242292" y="5969273"/>
            <a:ext cx="36479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Quotes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352" y="1188837"/>
            <a:ext cx="8907741" cy="496882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652" y="1295400"/>
            <a:ext cx="8230749" cy="44773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26283" y="866667"/>
            <a:ext cx="36984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Third person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8238" y="1473981"/>
            <a:ext cx="5286653" cy="364763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12565" y="3392238"/>
            <a:ext cx="258917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Captions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47442" y="1649758"/>
            <a:ext cx="23194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Pictures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000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7" grpId="1"/>
      <p:bldP spid="8" grpId="0"/>
      <p:bldP spid="8" grpId="1"/>
      <p:bldP spid="10" grpId="0"/>
      <p:bldP spid="10" grpId="1"/>
      <p:bldP spid="12" grpId="0"/>
      <p:bldP spid="12" grpId="1"/>
      <p:bldP spid="14" grpId="0"/>
      <p:bldP spid="15" grpId="0"/>
      <p:bldP spid="1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800" dirty="0" smtClean="0">
                <a:latin typeface="HfW cursive" panose="00000500000000000000" pitchFamily="2" charset="0"/>
              </a:rPr>
              <a:t>The Features</a:t>
            </a:r>
            <a:endParaRPr lang="en-GB" sz="4800" dirty="0">
              <a:latin typeface="HfW cursive" panose="000005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2835" y="1251388"/>
            <a:ext cx="26392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H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eadline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87727" y="2993868"/>
            <a:ext cx="258917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Captions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822604" y="1251388"/>
            <a:ext cx="23194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Pictures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9302" y="2651773"/>
            <a:ext cx="36479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Paragraphs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1764" y="4319896"/>
            <a:ext cx="612068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Written in columns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62564" y="4692336"/>
            <a:ext cx="36984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Third person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242292" y="5969273"/>
            <a:ext cx="364798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HfW cursive" panose="00000500000000000000" pitchFamily="2" charset="0"/>
              </a:rPr>
              <a:t>Quotes</a:t>
            </a:r>
            <a:endParaRPr 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691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685059_TF02804846.potx" id="{5FC608FB-EB47-41F6-B4AB-C331438455D3}" vid="{8D8D95A3-2BEA-4434-A677-D4343B8F79BF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89A9E07-4715-49E7-AADD-4EA17036F5F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E649A29-41C8-4241-9A51-42D3088454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A77024D-9BD9-4A06-A52D-304331F499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tf02804846_win32</Template>
  <TotalTime>51</TotalTime>
  <Words>51</Words>
  <Application>Microsoft Office PowerPoint</Application>
  <PresentationFormat>Custom</PresentationFormat>
  <Paragraphs>30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Consolas</vt:lpstr>
      <vt:lpstr>Corbel</vt:lpstr>
      <vt:lpstr>HfW cursive</vt:lpstr>
      <vt:lpstr>Chalkboard 16x9</vt:lpstr>
      <vt:lpstr>Newspaper Reports</vt:lpstr>
      <vt:lpstr>Let’s Explore a Newspaper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Newspaper Reports</dc:title>
  <dc:creator>Sophie George</dc:creator>
  <cp:lastModifiedBy>Sophie George</cp:lastModifiedBy>
  <cp:revision>2</cp:revision>
  <dcterms:created xsi:type="dcterms:W3CDTF">2021-01-29T19:52:37Z</dcterms:created>
  <dcterms:modified xsi:type="dcterms:W3CDTF">2022-02-07T14:16:13Z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