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7" r:id="rId10"/>
    <p:sldMasterId id="2147483650" r:id="rId11"/>
    <p:sldMasterId id="2147483652" r:id="rId12"/>
  </p:sldMasterIdLst>
  <p:notesMasterIdLst>
    <p:notesMasterId r:id="rId24"/>
  </p:notesMasterIdLst>
  <p:sldIdLst>
    <p:sldId id="265" r:id="rId13"/>
    <p:sldId id="266" r:id="rId14"/>
    <p:sldId id="275" r:id="rId15"/>
    <p:sldId id="276" r:id="rId16"/>
    <p:sldId id="267" r:id="rId17"/>
    <p:sldId id="274" r:id="rId18"/>
    <p:sldId id="269" r:id="rId19"/>
    <p:sldId id="258" r:id="rId20"/>
    <p:sldId id="257" r:id="rId21"/>
    <p:sldId id="270" r:id="rId22"/>
    <p:sldId id="27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97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247AF0C-697B-438A-9163-C88E923D1898}"/>
    <pc:docChg chg="undo modSld">
      <pc:chgData name="James Clegg" userId="c6df1435-7a36-4b38-be4d-16e68e91152f" providerId="ADAL" clId="{3247AF0C-697B-438A-9163-C88E923D1898}" dt="2020-10-05T09:09:24.907" v="161"/>
      <pc:docMkLst>
        <pc:docMk/>
      </pc:docMkLst>
      <pc:sldChg chg="modSp modAnim">
        <pc:chgData name="James Clegg" userId="c6df1435-7a36-4b38-be4d-16e68e91152f" providerId="ADAL" clId="{3247AF0C-697B-438A-9163-C88E923D1898}" dt="2020-10-05T09:01:22.050" v="57" actId="1038"/>
        <pc:sldMkLst>
          <pc:docMk/>
          <pc:sldMk cId="4030334386" sldId="257"/>
        </pc:sldMkLst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10" creationId="{00000000-0000-0000-0000-000000000000}"/>
          </ac:spMkLst>
        </pc:sp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13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14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6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7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8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9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39" creationId="{D22FCB2B-ED9C-FF43-A4A6-94495B255E6D}"/>
          </ac:picMkLst>
        </pc:picChg>
      </pc:sldChg>
      <pc:sldChg chg="modSp modAnim">
        <pc:chgData name="James Clegg" userId="c6df1435-7a36-4b38-be4d-16e68e91152f" providerId="ADAL" clId="{3247AF0C-697B-438A-9163-C88E923D1898}" dt="2020-10-05T08:58:01.778" v="22"/>
        <pc:sldMkLst>
          <pc:docMk/>
          <pc:sldMk cId="2542925169" sldId="258"/>
        </pc:sldMkLst>
        <pc:spChg chg="mod">
          <ac:chgData name="James Clegg" userId="c6df1435-7a36-4b38-be4d-16e68e91152f" providerId="ADAL" clId="{3247AF0C-697B-438A-9163-C88E923D1898}" dt="2020-10-05T08:57:29.614" v="19" actId="1035"/>
          <ac:spMkLst>
            <pc:docMk/>
            <pc:sldMk cId="2542925169" sldId="258"/>
            <ac:spMk id="3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36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4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5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8" creationId="{00000000-0000-0000-0000-000000000000}"/>
          </ac:spMkLst>
        </pc:spChg>
        <pc:graphicFrameChg chg="mod">
          <ac:chgData name="James Clegg" userId="c6df1435-7a36-4b38-be4d-16e68e91152f" providerId="ADAL" clId="{3247AF0C-697B-438A-9163-C88E923D1898}" dt="2020-10-05T08:57:29.614" v="19" actId="1035"/>
          <ac:graphicFrameMkLst>
            <pc:docMk/>
            <pc:sldMk cId="2542925169" sldId="258"/>
            <ac:graphicFrameMk id="11" creationId="{1C7B82B5-B3AD-3445-B1E4-114020DF5B8C}"/>
          </ac:graphicFrameMkLst>
        </pc:graphicFrameChg>
        <pc:graphicFrameChg chg="mod">
          <ac:chgData name="James Clegg" userId="c6df1435-7a36-4b38-be4d-16e68e91152f" providerId="ADAL" clId="{3247AF0C-697B-438A-9163-C88E923D1898}" dt="2020-10-05T08:57:34.721" v="20" actId="1076"/>
          <ac:graphicFrameMkLst>
            <pc:docMk/>
            <pc:sldMk cId="2542925169" sldId="258"/>
            <ac:graphicFrameMk id="39" creationId="{00000000-0000-0000-0000-000000000000}"/>
          </ac:graphicFrameMkLst>
        </pc:graphicFrame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1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5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1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6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9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0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1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4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5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6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8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9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60" creationId="{00000000-0000-0000-0000-000000000000}"/>
          </ac:picMkLst>
        </pc:picChg>
      </pc:sldChg>
      <pc:sldChg chg="modSp">
        <pc:chgData name="James Clegg" userId="c6df1435-7a36-4b38-be4d-16e68e91152f" providerId="ADAL" clId="{3247AF0C-697B-438A-9163-C88E923D1898}" dt="2020-10-05T09:08:02.323" v="150" actId="14100"/>
        <pc:sldMkLst>
          <pc:docMk/>
          <pc:sldMk cId="1538618932" sldId="259"/>
        </pc:sldMkLst>
        <pc:spChg chg="mod">
          <ac:chgData name="James Clegg" userId="c6df1435-7a36-4b38-be4d-16e68e91152f" providerId="ADAL" clId="{3247AF0C-697B-438A-9163-C88E923D1898}" dt="2020-10-05T09:07:51.515" v="148" actId="14100"/>
          <ac:spMkLst>
            <pc:docMk/>
            <pc:sldMk cId="1538618932" sldId="259"/>
            <ac:spMk id="5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7:56.851" v="149" actId="14100"/>
          <ac:spMkLst>
            <pc:docMk/>
            <pc:sldMk cId="1538618932" sldId="259"/>
            <ac:spMk id="97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8:02.323" v="150" actId="14100"/>
          <ac:spMkLst>
            <pc:docMk/>
            <pc:sldMk cId="1538618932" sldId="259"/>
            <ac:spMk id="101" creationId="{00000000-0000-0000-0000-000000000000}"/>
          </ac:spMkLst>
        </pc:spChg>
      </pc:sldChg>
      <pc:sldChg chg="modSp modAnim">
        <pc:chgData name="James Clegg" userId="c6df1435-7a36-4b38-be4d-16e68e91152f" providerId="ADAL" clId="{3247AF0C-697B-438A-9163-C88E923D1898}" dt="2020-10-05T09:03:49.430" v="127" actId="14100"/>
        <pc:sldMkLst>
          <pc:docMk/>
          <pc:sldMk cId="3420912074" sldId="270"/>
        </pc:sldMkLst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1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3:49.430" v="127" actId="14100"/>
          <ac:spMkLst>
            <pc:docMk/>
            <pc:sldMk cId="3420912074" sldId="270"/>
            <ac:spMk id="31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53.684" v="66" actId="1038"/>
          <ac:spMkLst>
            <pc:docMk/>
            <pc:sldMk cId="3420912074" sldId="270"/>
            <ac:spMk id="46" creationId="{00000000-0000-0000-0000-000000000000}"/>
          </ac:spMkLst>
        </pc:spChg>
        <pc:graphicFrameChg chg="modGraphic">
          <ac:chgData name="James Clegg" userId="c6df1435-7a36-4b38-be4d-16e68e91152f" providerId="ADAL" clId="{3247AF0C-697B-438A-9163-C88E923D1898}" dt="2020-10-05T09:03:43.368" v="125"/>
          <ac:graphicFrameMkLst>
            <pc:docMk/>
            <pc:sldMk cId="3420912074" sldId="270"/>
            <ac:graphicFrameMk id="38" creationId="{1C7B82B5-B3AD-3445-B1E4-114020DF5B8C}"/>
          </ac:graphicFrameMkLst>
        </pc:graphicFrame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12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05.900" v="93" actId="1037"/>
          <ac:picMkLst>
            <pc:docMk/>
            <pc:sldMk cId="3420912074" sldId="270"/>
            <ac:picMk id="13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3:05.900" v="93" actId="1037"/>
          <ac:picMkLst>
            <pc:docMk/>
            <pc:sldMk cId="3420912074" sldId="270"/>
            <ac:picMk id="14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16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7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8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9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1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2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4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7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0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3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9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0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2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3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4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8" creationId="{8261FD83-05E8-CF4B-95C5-B47757313E5F}"/>
          </ac:picMkLst>
        </pc:picChg>
      </pc:sldChg>
      <pc:sldChg chg="modSp">
        <pc:chgData name="James Clegg" userId="c6df1435-7a36-4b38-be4d-16e68e91152f" providerId="ADAL" clId="{3247AF0C-697B-438A-9163-C88E923D1898}" dt="2020-10-05T09:04:58.084" v="132" actId="1035"/>
        <pc:sldMkLst>
          <pc:docMk/>
          <pc:sldMk cId="1957386564" sldId="271"/>
        </pc:sldMkLst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1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1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2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3" creationId="{00000000-0000-0000-0000-000000000000}"/>
          </ac:spMkLst>
        </pc:spChg>
      </pc:sldChg>
      <pc:sldChg chg="modAnim">
        <pc:chgData name="James Clegg" userId="c6df1435-7a36-4b38-be4d-16e68e91152f" providerId="ADAL" clId="{3247AF0C-697B-438A-9163-C88E923D1898}" dt="2020-10-05T09:06:12.481" v="133"/>
        <pc:sldMkLst>
          <pc:docMk/>
          <pc:sldMk cId="1684675980" sldId="272"/>
        </pc:sldMkLst>
      </pc:sldChg>
      <pc:sldChg chg="modAnim">
        <pc:chgData name="James Clegg" userId="c6df1435-7a36-4b38-be4d-16e68e91152f" providerId="ADAL" clId="{3247AF0C-697B-438A-9163-C88E923D1898}" dt="2020-10-05T09:09:24.907" v="161"/>
        <pc:sldMkLst>
          <pc:docMk/>
          <pc:sldMk cId="1075896039" sldId="273"/>
        </pc:sldMkLst>
      </pc:sldChg>
    </pc:docChg>
  </pc:docChgLst>
  <pc:docChgLst>
    <pc:chgData name="James Clegg" userId="c6df1435-7a36-4b38-be4d-16e68e91152f" providerId="ADAL" clId="{79AA1FD1-7277-4D76-9374-155487455B04}"/>
    <pc:docChg chg="custSel modSld">
      <pc:chgData name="James Clegg" userId="c6df1435-7a36-4b38-be4d-16e68e91152f" providerId="ADAL" clId="{79AA1FD1-7277-4D76-9374-155487455B04}" dt="2020-10-05T09:48:53.019" v="12"/>
      <pc:docMkLst>
        <pc:docMk/>
      </pc:docMkLst>
      <pc:sldChg chg="delSp mod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4030334386" sldId="257"/>
        </pc:sldMkLst>
        <pc:spChg chg="mod">
          <ac:chgData name="James Clegg" userId="c6df1435-7a36-4b38-be4d-16e68e91152f" providerId="ADAL" clId="{79AA1FD1-7277-4D76-9374-155487455B04}" dt="2020-10-05T09:48:23.572" v="4" actId="208"/>
          <ac:spMkLst>
            <pc:docMk/>
            <pc:sldMk cId="4030334386" sldId="257"/>
            <ac:spMk id="31" creationId="{00000000-0000-0000-0000-000000000000}"/>
          </ac:spMkLst>
        </pc:spChg>
        <pc:picChg chg="del">
          <ac:chgData name="James Clegg" userId="c6df1435-7a36-4b38-be4d-16e68e91152f" providerId="ADAL" clId="{79AA1FD1-7277-4D76-9374-155487455B04}" dt="2020-10-05T09:48:14.951" v="3" actId="478"/>
          <ac:picMkLst>
            <pc:docMk/>
            <pc:sldMk cId="4030334386" sldId="2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2542925169" sldId="258"/>
        </pc:sldMkLst>
        <pc:picChg chg="del">
          <ac:chgData name="James Clegg" userId="c6df1435-7a36-4b38-be4d-16e68e91152f" providerId="ADAL" clId="{79AA1FD1-7277-4D76-9374-155487455B04}" dt="2020-10-05T09:48:12.476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538618932" sldId="259"/>
        </pc:sldMkLst>
        <pc:picChg chg="del">
          <ac:chgData name="James Clegg" userId="c6df1435-7a36-4b38-be4d-16e68e91152f" providerId="ADAL" clId="{79AA1FD1-7277-4D76-9374-155487455B04}" dt="2020-10-05T09:48:41.050" v="9" actId="478"/>
          <ac:picMkLst>
            <pc:docMk/>
            <pc:sldMk cId="1538618932" sldId="25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153940510" sldId="260"/>
        </pc:sldMkLst>
        <pc:picChg chg="del">
          <ac:chgData name="James Clegg" userId="c6df1435-7a36-4b38-be4d-16e68e91152f" providerId="ADAL" clId="{79AA1FD1-7277-4D76-9374-155487455B04}" dt="2020-10-05T09:48:35.082" v="7" actId="478"/>
          <ac:picMkLst>
            <pc:docMk/>
            <pc:sldMk cId="1153940510" sldId="26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2871400671" sldId="263"/>
        </pc:sldMkLst>
        <pc:picChg chg="del">
          <ac:chgData name="James Clegg" userId="c6df1435-7a36-4b38-be4d-16e68e91152f" providerId="ADAL" clId="{79AA1FD1-7277-4D76-9374-155487455B04}" dt="2020-10-05T09:48:45.761" v="11" actId="478"/>
          <ac:picMkLst>
            <pc:docMk/>
            <pc:sldMk cId="2871400671" sldId="263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918605618" sldId="265"/>
        </pc:sldMkLst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1520589699" sldId="266"/>
        </pc:sldMkLst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194263529" sldId="267"/>
        </pc:sldMkLst>
        <pc:picChg chg="del">
          <ac:chgData name="James Clegg" userId="c6df1435-7a36-4b38-be4d-16e68e91152f" providerId="ADAL" clId="{79AA1FD1-7277-4D76-9374-155487455B04}" dt="2020-10-05T09:48:07.411" v="0" actId="478"/>
          <ac:picMkLst>
            <pc:docMk/>
            <pc:sldMk cId="3194263529" sldId="267"/>
            <ac:picMk id="12" creationId="{00000000-0000-0000-0000-000000000000}"/>
          </ac:picMkLst>
        </pc:picChg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1473978719" sldId="269"/>
        </pc:sldMkLst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420912074" sldId="270"/>
        </pc:sldMkLst>
        <pc:picChg chg="del">
          <ac:chgData name="James Clegg" userId="c6df1435-7a36-4b38-be4d-16e68e91152f" providerId="ADAL" clId="{79AA1FD1-7277-4D76-9374-155487455B04}" dt="2020-10-05T09:48:28.544" v="5" actId="478"/>
          <ac:picMkLst>
            <pc:docMk/>
            <pc:sldMk cId="3420912074" sldId="27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957386564" sldId="271"/>
        </pc:sldMkLst>
        <pc:picChg chg="del">
          <ac:chgData name="James Clegg" userId="c6df1435-7a36-4b38-be4d-16e68e91152f" providerId="ADAL" clId="{79AA1FD1-7277-4D76-9374-155487455B04}" dt="2020-10-05T09:48:32.181" v="6" actId="478"/>
          <ac:picMkLst>
            <pc:docMk/>
            <pc:sldMk cId="1957386564" sldId="27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684675980" sldId="272"/>
        </pc:sldMkLst>
        <pc:picChg chg="del">
          <ac:chgData name="James Clegg" userId="c6df1435-7a36-4b38-be4d-16e68e91152f" providerId="ADAL" clId="{79AA1FD1-7277-4D76-9374-155487455B04}" dt="2020-10-05T09:48:37.768" v="8" actId="478"/>
          <ac:picMkLst>
            <pc:docMk/>
            <pc:sldMk cId="1684675980" sldId="27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075896039" sldId="273"/>
        </pc:sldMkLst>
        <pc:picChg chg="del">
          <ac:chgData name="James Clegg" userId="c6df1435-7a36-4b38-be4d-16e68e91152f" providerId="ADAL" clId="{79AA1FD1-7277-4D76-9374-155487455B04}" dt="2020-10-05T09:48:43.384" v="10" actId="478"/>
          <ac:picMkLst>
            <pc:docMk/>
            <pc:sldMk cId="1075896039" sldId="27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403383389" sldId="274"/>
        </pc:sldMkLst>
        <pc:picChg chg="del">
          <ac:chgData name="James Clegg" userId="c6df1435-7a36-4b38-be4d-16e68e91152f" providerId="ADAL" clId="{79AA1FD1-7277-4D76-9374-155487455B04}" dt="2020-10-05T09:48:09.944" v="1" actId="478"/>
          <ac:picMkLst>
            <pc:docMk/>
            <pc:sldMk cId="3403383389" sldId="274"/>
            <ac:picMk id="2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362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69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445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7599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6146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7573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2816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3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697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58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647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81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3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232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99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36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68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9711" y="1707717"/>
            <a:ext cx="6133108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05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89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99" y="690180"/>
            <a:ext cx="7887801" cy="5477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947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626" y="709233"/>
            <a:ext cx="7868748" cy="543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23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016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part-whole models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016758"/>
              </a:xfrm>
              <a:prstGeom prst="rect">
                <a:avLst/>
              </a:prstGeom>
              <a:blipFill>
                <a:blip r:embed="rId4"/>
                <a:stretch>
                  <a:fillRect l="-1626" t="-12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5218" y="4441596"/>
            <a:ext cx="1542413" cy="1544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11" y="4391147"/>
            <a:ext cx="2136118" cy="15862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0624" y="495344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936" y="449468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3453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79829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7163" y="4467792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3194263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part-whole models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blipFill>
                <a:blip r:embed="rId5"/>
                <a:stretch>
                  <a:fillRect l="-1626" t="-11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5218" y="4441596"/>
            <a:ext cx="1542413" cy="1544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11" y="4391147"/>
            <a:ext cx="2136118" cy="15862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0624" y="495344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936" y="449468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3453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79829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7163" y="4467792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54236" y="119634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9839" y="161035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2922" y="119634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5438" y="160270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77983" y="262965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22965" y="262965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16616" y="3085128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19175" y="307297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16205" y="5385286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92386" y="5385286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338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978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151713"/>
              </p:ext>
            </p:extLst>
          </p:nvPr>
        </p:nvGraphicFramePr>
        <p:xfrm>
          <a:off x="831273" y="1520545"/>
          <a:ext cx="4073236" cy="2733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5395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38917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08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7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99165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12066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637349"/>
            <a:ext cx="220156" cy="252000"/>
          </a:xfrm>
          <a:prstGeom prst="rect">
            <a:avLst/>
          </a:prstGeom>
        </p:spPr>
      </p:pic>
      <p:pic>
        <p:nvPicPr>
          <p:cNvPr id="33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808" y="1986288"/>
            <a:ext cx="429593" cy="1199689"/>
          </a:xfrm>
          <a:prstGeom prst="rect">
            <a:avLst/>
          </a:prstGeom>
        </p:spPr>
      </p:pic>
      <p:pic>
        <p:nvPicPr>
          <p:cNvPr id="3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57" y="2022746"/>
            <a:ext cx="1133551" cy="1186288"/>
          </a:xfrm>
          <a:prstGeom prst="rect">
            <a:avLst/>
          </a:prstGeom>
        </p:spPr>
      </p:pic>
      <p:graphicFrame>
        <p:nvGraphicFramePr>
          <p:cNvPr id="3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481937"/>
              </p:ext>
            </p:extLst>
          </p:nvPr>
        </p:nvGraphicFramePr>
        <p:xfrm>
          <a:off x="5610288" y="1561876"/>
          <a:ext cx="2384238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74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9474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9474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40" name="TextBox 8"/>
          <p:cNvSpPr txBox="1"/>
          <p:nvPr/>
        </p:nvSpPr>
        <p:spPr>
          <a:xfrm>
            <a:off x="5061817" y="2786961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41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603" y="1986288"/>
            <a:ext cx="429593" cy="1199689"/>
          </a:xfrm>
          <a:prstGeom prst="rect">
            <a:avLst/>
          </a:prstGeom>
        </p:spPr>
      </p:pic>
      <p:pic>
        <p:nvPicPr>
          <p:cNvPr id="4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253" y="3089313"/>
            <a:ext cx="429593" cy="1199689"/>
          </a:xfrm>
          <a:prstGeom prst="rect">
            <a:avLst/>
          </a:prstGeom>
        </p:spPr>
      </p:pic>
      <p:pic>
        <p:nvPicPr>
          <p:cNvPr id="4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889" y="3089313"/>
            <a:ext cx="429593" cy="1199689"/>
          </a:xfrm>
          <a:prstGeom prst="rect">
            <a:avLst/>
          </a:prstGeom>
        </p:spPr>
      </p:pic>
      <p:sp>
        <p:nvSpPr>
          <p:cNvPr id="44" name="TextBox 14"/>
          <p:cNvSpPr txBox="1"/>
          <p:nvPr/>
        </p:nvSpPr>
        <p:spPr>
          <a:xfrm>
            <a:off x="7426664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5" name="TextBox 15"/>
          <p:cNvSpPr txBox="1"/>
          <p:nvPr/>
        </p:nvSpPr>
        <p:spPr>
          <a:xfrm>
            <a:off x="6610944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pic>
        <p:nvPicPr>
          <p:cNvPr id="46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171" y="1986288"/>
            <a:ext cx="429593" cy="1199689"/>
          </a:xfrm>
          <a:prstGeom prst="rect">
            <a:avLst/>
          </a:prstGeom>
        </p:spPr>
      </p:pic>
      <p:pic>
        <p:nvPicPr>
          <p:cNvPr id="47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013" y="1986288"/>
            <a:ext cx="429593" cy="1199689"/>
          </a:xfrm>
          <a:prstGeom prst="rect">
            <a:avLst/>
          </a:prstGeom>
        </p:spPr>
      </p:pic>
      <p:sp>
        <p:nvSpPr>
          <p:cNvPr id="48" name="TextBox 18"/>
          <p:cNvSpPr txBox="1"/>
          <p:nvPr/>
        </p:nvSpPr>
        <p:spPr>
          <a:xfrm>
            <a:off x="5794732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49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06" y="3089313"/>
            <a:ext cx="429593" cy="1199689"/>
          </a:xfrm>
          <a:prstGeom prst="rect">
            <a:avLst/>
          </a:prstGeom>
        </p:spPr>
      </p:pic>
      <p:pic>
        <p:nvPicPr>
          <p:cNvPr id="50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625797"/>
            <a:ext cx="220156" cy="252000"/>
          </a:xfrm>
          <a:prstGeom prst="rect">
            <a:avLst/>
          </a:prstGeom>
        </p:spPr>
      </p:pic>
      <p:pic>
        <p:nvPicPr>
          <p:cNvPr id="51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851361"/>
            <a:ext cx="220156" cy="252000"/>
          </a:xfrm>
          <a:prstGeom prst="rect">
            <a:avLst/>
          </a:prstGeom>
        </p:spPr>
      </p:pic>
      <p:pic>
        <p:nvPicPr>
          <p:cNvPr id="52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400232"/>
            <a:ext cx="220156" cy="252000"/>
          </a:xfrm>
          <a:prstGeom prst="rect">
            <a:avLst/>
          </a:prstGeom>
        </p:spPr>
      </p:pic>
      <p:pic>
        <p:nvPicPr>
          <p:cNvPr id="53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187233"/>
            <a:ext cx="220156" cy="252000"/>
          </a:xfrm>
          <a:prstGeom prst="rect">
            <a:avLst/>
          </a:prstGeom>
        </p:spPr>
      </p:pic>
      <p:pic>
        <p:nvPicPr>
          <p:cNvPr id="54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412291"/>
            <a:ext cx="220156" cy="252000"/>
          </a:xfrm>
          <a:prstGeom prst="rect">
            <a:avLst/>
          </a:prstGeom>
        </p:spPr>
      </p:pic>
      <p:pic>
        <p:nvPicPr>
          <p:cNvPr id="55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862407"/>
            <a:ext cx="220156" cy="252000"/>
          </a:xfrm>
          <a:prstGeom prst="rect">
            <a:avLst/>
          </a:prstGeom>
        </p:spPr>
      </p:pic>
      <p:pic>
        <p:nvPicPr>
          <p:cNvPr id="56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174667"/>
            <a:ext cx="220156" cy="252000"/>
          </a:xfrm>
          <a:prstGeom prst="rect">
            <a:avLst/>
          </a:prstGeom>
        </p:spPr>
      </p:pic>
      <p:pic>
        <p:nvPicPr>
          <p:cNvPr id="57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3503679"/>
            <a:ext cx="220156" cy="252000"/>
          </a:xfrm>
          <a:prstGeom prst="rect">
            <a:avLst/>
          </a:prstGeom>
        </p:spPr>
      </p:pic>
      <p:pic>
        <p:nvPicPr>
          <p:cNvPr id="58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29" y="3311355"/>
            <a:ext cx="220156" cy="252000"/>
          </a:xfrm>
          <a:prstGeom prst="rect">
            <a:avLst/>
          </a:prstGeom>
        </p:spPr>
      </p:pic>
      <p:pic>
        <p:nvPicPr>
          <p:cNvPr id="59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3308546"/>
            <a:ext cx="220156" cy="252000"/>
          </a:xfrm>
          <a:prstGeom prst="rect">
            <a:avLst/>
          </a:prstGeom>
        </p:spPr>
      </p:pic>
      <p:pic>
        <p:nvPicPr>
          <p:cNvPr id="60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571" y="3089313"/>
            <a:ext cx="429593" cy="11996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171" y="4241697"/>
            <a:ext cx="429593" cy="1199689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492896" y="425759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" name="L-Shape 2"/>
          <p:cNvSpPr/>
          <p:nvPr/>
        </p:nvSpPr>
        <p:spPr>
          <a:xfrm>
            <a:off x="3916337" y="2187524"/>
            <a:ext cx="420498" cy="1330011"/>
          </a:xfrm>
          <a:prstGeom prst="corner">
            <a:avLst>
              <a:gd name="adj1" fmla="val 396018"/>
              <a:gd name="adj2" fmla="val 50000"/>
            </a:avLst>
          </a:prstGeom>
          <a:noFill/>
          <a:ln w="28575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4" grpId="0"/>
      <p:bldP spid="45" grpId="0"/>
      <p:bldP spid="48" grpId="0"/>
      <p:bldP spid="36" grpId="0"/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136214"/>
              </p:ext>
            </p:extLst>
          </p:nvPr>
        </p:nvGraphicFramePr>
        <p:xfrm>
          <a:off x="849774" y="464531"/>
          <a:ext cx="4287323" cy="5073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66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94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98866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5395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26743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911661"/>
              </p:ext>
            </p:extLst>
          </p:nvPr>
        </p:nvGraphicFramePr>
        <p:xfrm>
          <a:off x="5762076" y="2271503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62572" y="3425025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7077" y="425926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9417" y="425926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9961" y="425926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213" y="1641783"/>
            <a:ext cx="625377" cy="61299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850" y="4248399"/>
            <a:ext cx="625377" cy="61299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73" y="998253"/>
            <a:ext cx="625377" cy="61299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9776" y="1000676"/>
            <a:ext cx="625377" cy="61299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203" y="1028789"/>
            <a:ext cx="625377" cy="61299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783" y="3035480"/>
            <a:ext cx="625377" cy="61299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4192" y="1641783"/>
            <a:ext cx="625377" cy="61299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416" y="2240668"/>
            <a:ext cx="625377" cy="61299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989" y="1042898"/>
            <a:ext cx="625377" cy="61299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4818772"/>
            <a:ext cx="625377" cy="61299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5" y="4233110"/>
            <a:ext cx="625377" cy="61299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524" y="1598741"/>
            <a:ext cx="625377" cy="61299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11" y="3625911"/>
            <a:ext cx="625377" cy="61299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509" y="2175453"/>
            <a:ext cx="625377" cy="61299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215" y="997338"/>
            <a:ext cx="625377" cy="61299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2533" y="3648474"/>
            <a:ext cx="625377" cy="61299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163" y="1607217"/>
            <a:ext cx="625377" cy="61299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431" y="3047071"/>
            <a:ext cx="625377" cy="61299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01366" y="1598741"/>
            <a:ext cx="1167865" cy="38460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167" y="4831841"/>
            <a:ext cx="625377" cy="61299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1046" y="997338"/>
            <a:ext cx="625377" cy="61299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969335" y="495132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087" y="5515022"/>
            <a:ext cx="625377" cy="6129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31" grpId="0" animBg="1"/>
      <p:bldP spid="31" grpId="1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15683"/>
              </p:ext>
            </p:extLst>
          </p:nvPr>
        </p:nvGraphicFramePr>
        <p:xfrm>
          <a:off x="849774" y="464531"/>
          <a:ext cx="4287323" cy="4914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66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94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79626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8593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253043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" y="2047789"/>
            <a:ext cx="55776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202706"/>
              </p:ext>
            </p:extLst>
          </p:nvPr>
        </p:nvGraphicFramePr>
        <p:xfrm>
          <a:off x="5762076" y="2659436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62572" y="381295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7077" y="463056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9417" y="463056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9961" y="46305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961" y="1641783"/>
            <a:ext cx="625377" cy="61299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850" y="4115393"/>
            <a:ext cx="625377" cy="61299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133" y="998253"/>
            <a:ext cx="625377" cy="61299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1336" y="1000676"/>
            <a:ext cx="625377" cy="61299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951" y="1028789"/>
            <a:ext cx="625377" cy="61299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2886862"/>
            <a:ext cx="625377" cy="61299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940" y="1641783"/>
            <a:ext cx="625377" cy="61299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164" y="2240668"/>
            <a:ext cx="625377" cy="61299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104" y="2243955"/>
            <a:ext cx="625377" cy="61299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4685766"/>
            <a:ext cx="625377" cy="61299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5" y="4100104"/>
            <a:ext cx="625377" cy="61299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524" y="1598741"/>
            <a:ext cx="625377" cy="61299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11" y="3492905"/>
            <a:ext cx="625377" cy="61299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509" y="2236374"/>
            <a:ext cx="625377" cy="61299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215" y="997338"/>
            <a:ext cx="625377" cy="61299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2533" y="3515468"/>
            <a:ext cx="625377" cy="61299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163" y="1607217"/>
            <a:ext cx="625377" cy="61299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431" y="2914065"/>
            <a:ext cx="625377" cy="61299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01366" y="2175452"/>
            <a:ext cx="1167865" cy="385704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167" y="4698835"/>
            <a:ext cx="625377" cy="61299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6008" y="2211735"/>
            <a:ext cx="625377" cy="61299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969335" y="533925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8647" y="5382016"/>
            <a:ext cx="625377" cy="61299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2868458"/>
            <a:ext cx="625377" cy="61299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3475209"/>
            <a:ext cx="625377" cy="612994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3486497"/>
            <a:ext cx="625377" cy="61299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01588">
            <a:off x="4456944" y="4081960"/>
            <a:ext cx="625377" cy="61299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4086132"/>
            <a:ext cx="625377" cy="61299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4688711"/>
            <a:ext cx="625377" cy="61299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4685766"/>
            <a:ext cx="625377" cy="612994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3921709" y="2228057"/>
            <a:ext cx="1167865" cy="319967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6705065" y="534155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5403093"/>
            <a:ext cx="625377" cy="6129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82" y="1666808"/>
            <a:ext cx="1526228" cy="1068360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5376391" y="453396"/>
            <a:ext cx="2602499" cy="1244782"/>
          </a:xfrm>
          <a:prstGeom prst="wedgeRoundRectCallout">
            <a:avLst>
              <a:gd name="adj1" fmla="val -1651"/>
              <a:gd name="adj2" fmla="val 77482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5409530" y="497849"/>
            <a:ext cx="2569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you’ll need more than one exchange this time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91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31" grpId="0" animBg="1"/>
      <p:bldP spid="31" grpId="1" animBg="1"/>
      <p:bldP spid="36" grpId="0"/>
      <p:bldP spid="46" grpId="0" animBg="1"/>
      <p:bldP spid="46" grpId="1" animBg="1"/>
      <p:bldP spid="47" grpId="0"/>
      <p:bldP spid="51" grpId="0" animBg="1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733354"/>
              </p:ext>
            </p:extLst>
          </p:nvPr>
        </p:nvGraphicFramePr>
        <p:xfrm>
          <a:off x="1594391" y="1947364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4887" y="3100886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9392" y="392680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1732" y="39268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62276" y="39268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801650" y="46271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94412"/>
              </p:ext>
            </p:extLst>
          </p:nvPr>
        </p:nvGraphicFramePr>
        <p:xfrm>
          <a:off x="5155957" y="1945066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4656453" y="309858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00958" y="39245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073298" y="3924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23842" y="39245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363216" y="462488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098946" y="46271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738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36" grpId="0"/>
      <p:bldP spid="51" grpId="0"/>
      <p:bldP spid="52" grpId="0"/>
      <p:bldP spid="53" grpId="0"/>
      <p:bldP spid="54" grpId="0"/>
      <p:bldP spid="55" grpId="0"/>
      <p:bldP spid="57" grpId="0"/>
      <p:bldP spid="5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4.6|5.8|10|9|8.4|7.6|0.8|11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3.9|3.2|12.4|6.2|8.2|25.1|1.4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2|21.1|1.9|1.4|5.3|5.2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0.6|10.7|6.8|0.6|0.9|0.6|9.2|7.5|0.6|0.8|0.5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|3|7.7|1.5|4.5|8.1|0.7|12|1.5|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EB0BA24-26EC-4037-B092-6620CD3EBF4C}"/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267</Words>
  <Application>Microsoft Office PowerPoint</Application>
  <PresentationFormat>On-screen Show (4:3)</PresentationFormat>
  <Paragraphs>138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11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Title slide</vt:lpstr>
      <vt:lpstr>Get ready title</vt:lpstr>
      <vt:lpstr>1_Get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91</cp:revision>
  <dcterms:created xsi:type="dcterms:W3CDTF">2019-07-05T11:02:13Z</dcterms:created>
  <dcterms:modified xsi:type="dcterms:W3CDTF">2020-11-21T21:45:18Z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