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6" r:id="rId2"/>
    <p:sldId id="266" r:id="rId3"/>
    <p:sldId id="267" r:id="rId4"/>
    <p:sldId id="257" r:id="rId5"/>
    <p:sldId id="268" r:id="rId6"/>
    <p:sldId id="269" r:id="rId7"/>
    <p:sldId id="270" r:id="rId8"/>
    <p:sldId id="271" r:id="rId9"/>
    <p:sldId id="272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40" autoAdjust="0"/>
    <p:restoredTop sz="94660"/>
  </p:normalViewPr>
  <p:slideViewPr>
    <p:cSldViewPr snapToGrid="0">
      <p:cViewPr varScale="1">
        <p:scale>
          <a:sx n="73" d="100"/>
          <a:sy n="73" d="100"/>
        </p:scale>
        <p:origin x="53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5BAAF-DB52-480B-9DAA-D7DFA15A2850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D40B9-6432-4FEE-BC73-33240F609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38277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5BAAF-DB52-480B-9DAA-D7DFA15A2850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D40B9-6432-4FEE-BC73-33240F609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40998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5BAAF-DB52-480B-9DAA-D7DFA15A2850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D40B9-6432-4FEE-BC73-33240F609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18213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5BAAF-DB52-480B-9DAA-D7DFA15A2850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D40B9-6432-4FEE-BC73-33240F609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13035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5BAAF-DB52-480B-9DAA-D7DFA15A2850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D40B9-6432-4FEE-BC73-33240F609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27876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5BAAF-DB52-480B-9DAA-D7DFA15A2850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D40B9-6432-4FEE-BC73-33240F609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71740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5BAAF-DB52-480B-9DAA-D7DFA15A2850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D40B9-6432-4FEE-BC73-33240F609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17290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5BAAF-DB52-480B-9DAA-D7DFA15A2850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D40B9-6432-4FEE-BC73-33240F609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94478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5BAAF-DB52-480B-9DAA-D7DFA15A2850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D40B9-6432-4FEE-BC73-33240F609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688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5BAAF-DB52-480B-9DAA-D7DFA15A2850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D40B9-6432-4FEE-BC73-33240F609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19769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5BAAF-DB52-480B-9DAA-D7DFA15A2850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D40B9-6432-4FEE-BC73-33240F609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0713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C5BAAF-DB52-480B-9DAA-D7DFA15A2850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1D40B9-6432-4FEE-BC73-33240F609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94057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4" Type="http://schemas.microsoft.com/office/2007/relationships/hdphoto" Target="../media/hdphoto2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4" Type="http://schemas.microsoft.com/office/2007/relationships/hdphoto" Target="../media/hdphoto3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1570" y="5037982"/>
            <a:ext cx="8398111" cy="1236376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en-GB" sz="5400" dirty="0" smtClean="0">
                <a:latin typeface="HfW cursive" panose="00000500000000000000" pitchFamily="2" charset="0"/>
              </a:rPr>
              <a:t>Billy walked for two miles every day in May. How far did he walk altogether? </a:t>
            </a:r>
            <a:endParaRPr lang="en-GB" sz="5400" dirty="0">
              <a:latin typeface="HfW cursive" panose="00000500000000000000" pitchFamily="2" charset="0"/>
            </a:endParaRPr>
          </a:p>
        </p:txBody>
      </p:sp>
      <p:pic>
        <p:nvPicPr>
          <p:cNvPr id="1028" name="Picture 4" descr="Children Walking Stock Illustrations, Cliparts and Royalty Free Children  Walking Vector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887" b="48940"/>
          <a:stretch/>
        </p:blipFill>
        <p:spPr bwMode="auto">
          <a:xfrm>
            <a:off x="9078687" y="2438474"/>
            <a:ext cx="2871324" cy="4262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09506" y="267723"/>
            <a:ext cx="1455625" cy="21834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17624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9501" y="5233925"/>
            <a:ext cx="8398111" cy="1236376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4400" dirty="0" smtClean="0">
                <a:latin typeface="HfW cursive" panose="00000500000000000000" pitchFamily="2" charset="0"/>
              </a:rPr>
              <a:t>To improve her fitness, Amber rode her bike to school everyday in January and February. How many days did she ride her bike in total? </a:t>
            </a:r>
            <a:endParaRPr lang="en-GB" sz="4400" dirty="0">
              <a:latin typeface="HfW cursive" panose="00000500000000000000" pitchFamily="2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09506" y="267723"/>
            <a:ext cx="1455625" cy="2183439"/>
          </a:xfrm>
          <a:prstGeom prst="rect">
            <a:avLst/>
          </a:prstGeom>
        </p:spPr>
      </p:pic>
      <p:pic>
        <p:nvPicPr>
          <p:cNvPr id="11266" name="Picture 2" descr="Sports Clipart - Free Bicycle Clipart to Downloa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0262" y="4219303"/>
            <a:ext cx="3621738" cy="2638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86707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9501" y="5233925"/>
            <a:ext cx="8398111" cy="1236376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4400" dirty="0" smtClean="0">
                <a:latin typeface="HfW cursive" panose="00000500000000000000" pitchFamily="2" charset="0"/>
              </a:rPr>
              <a:t>Due to his concerts, Jacob practiced the violin everyday in January, November and June. In which month, did he practice the most? How do you know? </a:t>
            </a:r>
            <a:endParaRPr lang="en-GB" sz="4400" dirty="0">
              <a:latin typeface="HfW cursive" panose="00000500000000000000" pitchFamily="2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09506" y="267723"/>
            <a:ext cx="1455625" cy="2183439"/>
          </a:xfrm>
          <a:prstGeom prst="rect">
            <a:avLst/>
          </a:prstGeom>
        </p:spPr>
      </p:pic>
      <p:pic>
        <p:nvPicPr>
          <p:cNvPr id="12290" name="Picture 2" descr="Play The Violin Clipart - Png Download (#5320828) - PinClipart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910" b="9546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457743" y="2848519"/>
            <a:ext cx="3734257" cy="4009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32531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847704"/>
            <a:ext cx="9469266" cy="2899955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en-GB" sz="5400" dirty="0" smtClean="0">
                <a:latin typeface="HfW cursive" panose="00000500000000000000" pitchFamily="2" charset="0"/>
              </a:rPr>
              <a:t>Michael ate his 5-a-day every day in July! How many portions of fruit and vegetables did he eat in total? </a:t>
            </a:r>
            <a:endParaRPr lang="en-GB" sz="5400" dirty="0">
              <a:latin typeface="HfW cursive" panose="00000500000000000000" pitchFamily="2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76631" y="139979"/>
            <a:ext cx="2298542" cy="1505941"/>
          </a:xfrm>
          <a:prstGeom prst="rect">
            <a:avLst/>
          </a:prstGeom>
        </p:spPr>
      </p:pic>
      <p:pic>
        <p:nvPicPr>
          <p:cNvPr id="8194" name="Picture 2" descr="5 a day | Toluna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906"/>
          <a:stretch/>
        </p:blipFill>
        <p:spPr bwMode="auto">
          <a:xfrm>
            <a:off x="8151224" y="4402183"/>
            <a:ext cx="3923950" cy="2454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42705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847704"/>
            <a:ext cx="9469266" cy="2899955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en-GB" sz="5400" dirty="0" smtClean="0">
                <a:latin typeface="HfW cursive" panose="00000500000000000000" pitchFamily="2" charset="0"/>
              </a:rPr>
              <a:t>Lola sold lemonade and made £3 a day in June and £2 a day in July. Which month did she earn more money? How do you know?</a:t>
            </a:r>
            <a:endParaRPr lang="en-GB" sz="5400" dirty="0">
              <a:latin typeface="HfW cursive" panose="00000500000000000000" pitchFamily="2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76631" y="139979"/>
            <a:ext cx="2298542" cy="1505941"/>
          </a:xfrm>
          <a:prstGeom prst="rect">
            <a:avLst/>
          </a:prstGeom>
        </p:spPr>
      </p:pic>
      <p:pic>
        <p:nvPicPr>
          <p:cNvPr id="13314" name="Picture 2" descr="Lemonade Glass Clip Art At Clker Lemonade Clipart - Clip Art Librar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7023" y="3079297"/>
            <a:ext cx="3418150" cy="3177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61342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3958045"/>
            <a:ext cx="9469266" cy="2899955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en-GB" sz="5400" dirty="0" smtClean="0">
                <a:latin typeface="HfW cursive" panose="00000500000000000000" pitchFamily="2" charset="0"/>
              </a:rPr>
              <a:t>Nina is selling Christmas cards. She starts with 100 and sells 2 each day in November. How many does she have left at the end of November?  </a:t>
            </a:r>
            <a:endParaRPr lang="en-GB" sz="5400" dirty="0">
              <a:latin typeface="HfW cursive" panose="00000500000000000000" pitchFamily="2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76631" y="139979"/>
            <a:ext cx="2298542" cy="1505941"/>
          </a:xfrm>
          <a:prstGeom prst="rect">
            <a:avLst/>
          </a:prstGeom>
        </p:spPr>
      </p:pic>
      <p:pic>
        <p:nvPicPr>
          <p:cNvPr id="14338" name="Picture 2" descr="Free Christmas Card Clipart, Download Free Christmas Card Clipart png  images, Free ClipArts on Clipart Library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995" l="9961" r="99219">
                        <a14:foregroundMark x1="22070" y1="36181" x2="59961" y2="38442"/>
                        <a14:foregroundMark x1="23633" y1="31910" x2="43359" y2="83920"/>
                        <a14:foregroundMark x1="38086" y1="54020" x2="42578" y2="48492"/>
                        <a14:foregroundMark x1="20117" y1="37437" x2="33789" y2="26382"/>
                        <a14:foregroundMark x1="17969" y1="43970" x2="33008" y2="51508"/>
                        <a14:foregroundMark x1="75000" y1="68593" x2="62891" y2="52010"/>
                        <a14:foregroundMark x1="58203" y1="81156" x2="99219" y2="49497"/>
                        <a14:foregroundMark x1="68359" y1="48744" x2="68359" y2="48744"/>
                        <a14:foregroundMark x1="59570" y1="27387" x2="56445" y2="18593"/>
                        <a14:foregroundMark x1="52344" y1="19347" x2="56055" y2="14824"/>
                        <a14:foregroundMark x1="25391" y1="13819" x2="33203" y2="12312"/>
                        <a14:foregroundMark x1="39648" y1="18593" x2="32422" y2="13317"/>
                        <a14:foregroundMark x1="35742" y1="77387" x2="35742" y2="7412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5516" y="3108959"/>
            <a:ext cx="3327289" cy="2586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16501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155371"/>
            <a:ext cx="9469266" cy="2899955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en-GB" sz="5400" dirty="0" smtClean="0">
                <a:latin typeface="HfW cursive" panose="00000500000000000000" pitchFamily="2" charset="0"/>
              </a:rPr>
              <a:t>Owen’s birthday is on 29</a:t>
            </a:r>
            <a:r>
              <a:rPr lang="en-GB" sz="5400" baseline="30000" dirty="0" smtClean="0">
                <a:latin typeface="HfW cursive" panose="00000500000000000000" pitchFamily="2" charset="0"/>
              </a:rPr>
              <a:t>th</a:t>
            </a:r>
            <a:r>
              <a:rPr lang="en-GB" sz="5400" dirty="0" smtClean="0">
                <a:latin typeface="HfW cursive" panose="00000500000000000000" pitchFamily="2" charset="0"/>
              </a:rPr>
              <a:t> May. It’s currently 3</a:t>
            </a:r>
            <a:r>
              <a:rPr lang="en-GB" sz="5400" baseline="30000" dirty="0" smtClean="0">
                <a:latin typeface="HfW cursive" panose="00000500000000000000" pitchFamily="2" charset="0"/>
              </a:rPr>
              <a:t>rd</a:t>
            </a:r>
            <a:r>
              <a:rPr lang="en-GB" sz="5400" dirty="0" smtClean="0">
                <a:latin typeface="HfW cursive" panose="00000500000000000000" pitchFamily="2" charset="0"/>
              </a:rPr>
              <a:t> March. How many days are there until his birthday? </a:t>
            </a:r>
            <a:endParaRPr lang="en-GB" sz="5400" dirty="0">
              <a:latin typeface="HfW cursive" panose="00000500000000000000" pitchFamily="2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11401" y="96028"/>
            <a:ext cx="3080599" cy="1654395"/>
          </a:xfrm>
          <a:prstGeom prst="rect">
            <a:avLst/>
          </a:prstGeom>
        </p:spPr>
      </p:pic>
      <p:pic>
        <p:nvPicPr>
          <p:cNvPr id="15362" name="Picture 2" descr="Free Cake Images | Birthday cake clip art, Birthday cake with candles, Birthday  cake illustratio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06544" y="3148149"/>
            <a:ext cx="2461985" cy="3482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73243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62722" y="3730338"/>
            <a:ext cx="9469266" cy="2899955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4000" dirty="0" smtClean="0">
                <a:latin typeface="HfW cursive" panose="00000500000000000000" pitchFamily="2" charset="0"/>
              </a:rPr>
              <a:t>Robert walks to the beach everyday to collect litter. He picks up 4 bags worth each day in February, and 2 bags worth each day in January. How many bags does he collect all together? </a:t>
            </a:r>
            <a:endParaRPr lang="en-GB" sz="4000" dirty="0">
              <a:latin typeface="HfW cursive" panose="00000500000000000000" pitchFamily="2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11401" y="96028"/>
            <a:ext cx="3080599" cy="1654395"/>
          </a:xfrm>
          <a:prstGeom prst="rect">
            <a:avLst/>
          </a:prstGeom>
        </p:spPr>
      </p:pic>
      <p:pic>
        <p:nvPicPr>
          <p:cNvPr id="16386" name="Picture 2" descr="Litter Less Clipart (#3130648) - PinClipart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503" b="95701" l="7045" r="90000">
                        <a14:foregroundMark x1="50341" y1="48408" x2="46250" y2="33758"/>
                        <a14:foregroundMark x1="29886" y1="83917" x2="29886" y2="82484"/>
                        <a14:foregroundMark x1="24773" y1="84395" x2="24432" y2="82006"/>
                        <a14:foregroundMark x1="42727" y1="60828" x2="53977" y2="7324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93240" y="3383280"/>
            <a:ext cx="4869033" cy="3474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2302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483325"/>
            <a:ext cx="9469266" cy="2899955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4000" dirty="0" smtClean="0">
                <a:latin typeface="HfW cursive" panose="00000500000000000000" pitchFamily="2" charset="0"/>
              </a:rPr>
              <a:t>How many days in total do all the months beginning with J and A have? </a:t>
            </a:r>
            <a:endParaRPr lang="en-GB" sz="4000" dirty="0">
              <a:latin typeface="HfW cursive" panose="00000500000000000000" pitchFamily="2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19790" y="278908"/>
            <a:ext cx="2691417" cy="1445390"/>
          </a:xfrm>
          <a:prstGeom prst="rect">
            <a:avLst/>
          </a:prstGeom>
        </p:spPr>
      </p:pic>
      <p:pic>
        <p:nvPicPr>
          <p:cNvPr id="17410" name="Picture 2" descr="Ultra Van Motor Coach Club Home ⋆ Ultra Van Motor Coach Club | Calendar  clipart, Cartoons vector, How to draw hands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901"/>
          <a:stretch/>
        </p:blipFill>
        <p:spPr bwMode="auto">
          <a:xfrm>
            <a:off x="7053943" y="3106203"/>
            <a:ext cx="4957264" cy="3751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55394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197</TotalTime>
  <Words>237</Words>
  <Application>Microsoft Office PowerPoint</Application>
  <PresentationFormat>Widescreen</PresentationFormat>
  <Paragraphs>9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HfW cursive</vt:lpstr>
      <vt:lpstr>Office Theme</vt:lpstr>
      <vt:lpstr>Billy walked for two miles every day in May. How far did he walk altogether? </vt:lpstr>
      <vt:lpstr>To improve her fitness, Amber rode her bike to school everyday in January and February. How many days did she ride her bike in total? </vt:lpstr>
      <vt:lpstr>Due to his concerts, Jacob practiced the violin everyday in January, November and June. In which month, did he practice the most? How do you know? </vt:lpstr>
      <vt:lpstr>Michael ate his 5-a-day every day in July! How many portions of fruit and vegetables did he eat in total? </vt:lpstr>
      <vt:lpstr>Lola sold lemonade and made £3 a day in June and £2 a day in July. Which month did she earn more money? How do you know?</vt:lpstr>
      <vt:lpstr>Nina is selling Christmas cards. She starts with 100 and sells 2 each day in November. How many does she have left at the end of November?  </vt:lpstr>
      <vt:lpstr>Owen’s birthday is on 29th May. It’s currently 3rd March. How many days are there until his birthday? </vt:lpstr>
      <vt:lpstr>Robert walks to the beach everyday to collect litter. He picks up 4 bags worth each day in February, and 2 bags worth each day in January. How many bags does he collect all together? </vt:lpstr>
      <vt:lpstr>How many days in total do all the months beginning with J and A have?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24th May 2021</dc:title>
  <dc:creator>Alice Watton</dc:creator>
  <cp:lastModifiedBy>Alice Watton</cp:lastModifiedBy>
  <cp:revision>8</cp:revision>
  <dcterms:created xsi:type="dcterms:W3CDTF">2021-05-22T14:39:52Z</dcterms:created>
  <dcterms:modified xsi:type="dcterms:W3CDTF">2021-05-22T17:57:44Z</dcterms:modified>
</cp:coreProperties>
</file>