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36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77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202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870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65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242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47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06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334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298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50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07E32-714B-45E5-B0E9-A65F8854D86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7F5B8-A2ED-48F3-90B1-C50F6C058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334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3687" y="1009650"/>
            <a:ext cx="6524625" cy="48387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55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64"/>
    </mc:Choice>
    <mc:Fallback>
      <p:transition spd="slow" advTm="3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337" y="1233487"/>
            <a:ext cx="6791325" cy="43910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00337" y="339634"/>
            <a:ext cx="6678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What is Meg feeding the kitten?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16"/>
    </mc:Choice>
    <mc:Fallback>
      <p:transition spd="slow" advTm="6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5952" y="2028825"/>
            <a:ext cx="5276850" cy="48291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03120" y="613954"/>
            <a:ext cx="8190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How does the kitten follow its mum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749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47"/>
    </mc:Choice>
    <mc:Fallback>
      <p:transition spd="slow" advTm="6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7750" y="1783216"/>
            <a:ext cx="5762625" cy="44672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54480" y="483326"/>
            <a:ext cx="8987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What do Tab and the kitten eat?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9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17"/>
    </mc:Choice>
    <mc:Fallback>
      <p:transition spd="slow" advTm="6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4662" y="1214437"/>
            <a:ext cx="6162675" cy="4429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3851" y="418011"/>
            <a:ext cx="9235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What does the kitten do while Tab has a nap?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346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67"/>
    </mc:Choice>
    <mc:Fallback>
      <p:transition spd="slow" advTm="7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8634" y="1843631"/>
            <a:ext cx="6657975" cy="45815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72046" y="522514"/>
            <a:ext cx="82426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What does Tab think when she can’t see the kitten?  How is she feeling?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33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65"/>
    </mc:Choice>
    <mc:Fallback>
      <p:transition spd="slow" advTm="10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6060" y="1985962"/>
            <a:ext cx="6477000" cy="4714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45474" y="587829"/>
            <a:ext cx="93138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Where does Meg find the kitten?  Can you remember who Finn is?  (pyjama case)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24"/>
    </mc:Choice>
    <mc:Fallback>
      <p:transition spd="slow" advTm="14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67</Words>
  <Application>Microsoft Office PowerPoint</Application>
  <PresentationFormat>Widescreen</PresentationFormat>
  <Paragraphs>6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2021-01-21T11:17:45Z</dcterms:created>
  <dcterms:modified xsi:type="dcterms:W3CDTF">2021-01-21T17:33:02Z</dcterms:modified>
</cp:coreProperties>
</file>