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12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26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3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95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46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129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85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74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66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5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1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446F-3115-474D-B248-A3CC9B49A3A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10E8E-1E35-406B-9F77-DC6B0BF40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72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26" y="160427"/>
            <a:ext cx="10065340" cy="758187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1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22"/>
    </mc:Choice>
    <mc:Fallback>
      <p:transition spd="slow" advTm="26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0561" y="74963"/>
            <a:ext cx="8745039" cy="626233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24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93"/>
    </mc:Choice>
    <mc:Fallback>
      <p:transition spd="slow" advTm="21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174" y="293777"/>
            <a:ext cx="10240191" cy="706170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8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62"/>
    </mc:Choice>
    <mc:Fallback>
      <p:transition spd="slow" advTm="20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659" y="384129"/>
            <a:ext cx="10223455" cy="702408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7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69"/>
    </mc:Choice>
    <mc:Fallback>
      <p:transition spd="slow" advTm="18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4326" y="156960"/>
            <a:ext cx="9558474" cy="64851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0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56"/>
    </mc:Choice>
    <mc:Fallback>
      <p:transition spd="slow" advTm="25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291" y="296227"/>
            <a:ext cx="9996761" cy="68000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7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35"/>
    </mc:Choice>
    <mc:Fallback>
      <p:transition spd="slow" advTm="18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5461" y="428668"/>
            <a:ext cx="9439956" cy="576813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9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74"/>
    </mc:Choice>
    <mc:Fallback>
      <p:transition spd="slow" advTm="21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8030" y="262625"/>
            <a:ext cx="8687753" cy="63794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9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69"/>
    </mc:Choice>
    <mc:Fallback>
      <p:transition spd="slow" advTm="164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2021-01-29T13:19:33Z</dcterms:created>
  <dcterms:modified xsi:type="dcterms:W3CDTF">2021-02-22T10:37:50Z</dcterms:modified>
</cp:coreProperties>
</file>